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2"/>
    <p:sldMasterId id="2147483667" r:id="rId3"/>
    <p:sldMasterId id="2147483686" r:id="rId4"/>
    <p:sldMasterId id="2147483733" r:id="rId5"/>
  </p:sldMasterIdLst>
  <p:notesMasterIdLst>
    <p:notesMasterId r:id="rId21"/>
  </p:notesMasterIdLst>
  <p:handoutMasterIdLst>
    <p:handoutMasterId r:id="rId22"/>
  </p:handoutMasterIdLst>
  <p:sldIdLst>
    <p:sldId id="309" r:id="rId6"/>
    <p:sldId id="364" r:id="rId7"/>
    <p:sldId id="265" r:id="rId8"/>
    <p:sldId id="299" r:id="rId9"/>
    <p:sldId id="300" r:id="rId10"/>
    <p:sldId id="301" r:id="rId11"/>
    <p:sldId id="302" r:id="rId12"/>
    <p:sldId id="303" r:id="rId13"/>
    <p:sldId id="305" r:id="rId14"/>
    <p:sldId id="306" r:id="rId15"/>
    <p:sldId id="307" r:id="rId16"/>
    <p:sldId id="260" r:id="rId17"/>
    <p:sldId id="292" r:id="rId18"/>
    <p:sldId id="295" r:id="rId19"/>
    <p:sldId id="308" r:id="rId20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EEEEE"/>
    <a:srgbClr val="F0F0F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2" autoAdjust="0"/>
    <p:restoredTop sz="92832" autoAdjust="0"/>
  </p:normalViewPr>
  <p:slideViewPr>
    <p:cSldViewPr>
      <p:cViewPr varScale="1">
        <p:scale>
          <a:sx n="76" d="100"/>
          <a:sy n="76" d="100"/>
        </p:scale>
        <p:origin x="1166" y="8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1878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BCDFF6-05D4-48A2-9DC2-5916E8C5CDDE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57CB9CC-A06A-45E9-8DE9-FC6F861D4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17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0124A6C-6781-424A-8BDD-4268583C75E8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E418958-F946-4E52-80DC-D02C8EECA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18958-F946-4E52-80DC-D02C8EECAE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29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18958-F946-4E52-80DC-D02C8EECAE7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126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slideMaster" Target="../slideMasters/slideMaster4.xml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video" Target="../media/media2.wmv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1" Type="http://schemas.microsoft.com/office/2007/relationships/media" Target="../media/media2.wmv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slideMaster" Target="../slideMasters/slideMaster4.xml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video" Target="../media/media2.wmv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15.png"/><Relationship Id="rId1" Type="http://schemas.microsoft.com/office/2007/relationships/media" Target="../media/media2.wmv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nimated Title Slide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lassy_earth_ne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06400" y="-304800"/>
            <a:ext cx="10464800" cy="7848600"/>
          </a:xfrm>
          <a:prstGeom prst="rect">
            <a:avLst/>
          </a:prstGeom>
        </p:spPr>
      </p:pic>
      <p:sp>
        <p:nvSpPr>
          <p:cNvPr id="9" name="Click_Box"/>
          <p:cNvSpPr/>
          <p:nvPr userDrawn="1"/>
        </p:nvSpPr>
        <p:spPr>
          <a:xfrm>
            <a:off x="-381000" y="-304800"/>
            <a:ext cx="10439400" cy="7848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7454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38BC3-32AB-4953-AD59-399DF6651CEB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71" y="-1491343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42" y="-1469571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6019800"/>
            <a:ext cx="3581400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00600" y="4648200"/>
            <a:ext cx="3581400" cy="1470025"/>
          </a:xfrm>
          <a:ln>
            <a:noFill/>
          </a:ln>
        </p:spPr>
        <p:txBody>
          <a:bodyPr anchor="b">
            <a:normAutofit/>
          </a:bodyPr>
          <a:lstStyle>
            <a:lvl1pPr algn="l"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5762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9966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decel="56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1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1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decel="5600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 p14:presetBounceEnd="2875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750">
                                          <p:cBhvr additive="base">
                                            <p:cTn id="17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750">
                                          <p:cBhvr additive="base">
                                            <p:cTn id="18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2875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750">
                                          <p:cBhvr additive="base">
                                            <p:cTn id="21" dur="8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750">
                                          <p:cBhvr additive="base">
                                            <p:cTn id="22" dur="8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3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</p:childTnLst>
            </p:cTn>
          </p:par>
        </p:tnLst>
        <p:bldLst>
          <p:bldP spid="3" grpId="0">
            <p:tmplLst>
              <p:tmpl>
                <p:tnLst>
                  <p:par>
                    <p:cTn presetID="2" presetClass="entr" presetSubtype="2" decel="56000" fill="hold" nodeType="withEffect">
                      <p:stCondLst>
                        <p:cond delay="11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110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1+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110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9966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decel="56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8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8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decel="56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8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8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8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8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3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</p:childTnLst>
            </p:cTn>
          </p:par>
        </p:tnLst>
        <p:bldLst>
          <p:bldP spid="3" grpId="0">
            <p:tmplLst>
              <p:tmpl>
                <p:tnLst>
                  <p:par>
                    <p:cTn xmlns:p14="http://schemas.microsoft.com/office/powerpoint/2010/main" presetID="2" presetClass="entr" presetSubtype="2" decel="56000" fill="hold" nodeType="withEffect">
                      <p:stCondLst>
                        <p:cond delay="10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80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1+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80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" grpId="0"/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87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21FA3-7849-46F2-8E64-545D22AFF79A}" type="datetime1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47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2286000" cy="114300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2870" y="304801"/>
            <a:ext cx="5892815" cy="4343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524000"/>
            <a:ext cx="2286000" cy="1600200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F75E-0FCD-40D2-9C15-9A6A5C8D9B6C}" type="datetime1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51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164B-C3BA-4953-A177-EB2FB7AD8E4C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03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C1E7-4ADD-4B5A-A41F-83EE15D4EFA6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05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nimated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ick_Box"/>
          <p:cNvSpPr/>
          <p:nvPr userDrawn="1"/>
        </p:nvSpPr>
        <p:spPr>
          <a:xfrm>
            <a:off x="-381000" y="-304800"/>
            <a:ext cx="10439400" cy="7848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229" y="743857"/>
            <a:ext cx="8957437" cy="7137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7454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259C5-F156-4DB6-8315-1D076089775B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71" y="-1491343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42" y="-1469571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04800"/>
            <a:ext cx="1942293" cy="7178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6019800"/>
            <a:ext cx="3581400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00600" y="4648200"/>
            <a:ext cx="3581400" cy="1470025"/>
          </a:xfrm>
          <a:ln>
            <a:noFill/>
          </a:ln>
        </p:spPr>
        <p:txBody>
          <a:bodyPr anchor="b">
            <a:normAutofit/>
          </a:bodyPr>
          <a:lstStyle>
            <a:lvl1pPr algn="l"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91716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tic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D3974-108C-4FE0-9376-30030F5A869C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5400" y="1752600"/>
            <a:ext cx="3581400" cy="1470025"/>
          </a:xfrm>
        </p:spPr>
        <p:txBody>
          <a:bodyPr anchor="b">
            <a:normAutofit/>
          </a:bodyPr>
          <a:lstStyle>
            <a:lvl1pPr algn="r"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5400" y="3124200"/>
            <a:ext cx="3581400" cy="1752600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61477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nimated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229" y="743857"/>
            <a:ext cx="8957437" cy="7137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74545"/>
          </a:xfrm>
          <a:prstGeom prst="rect">
            <a:avLst/>
          </a:prstGeom>
        </p:spPr>
      </p:pic>
      <p:pic>
        <p:nvPicPr>
          <p:cNvPr id="10" name="Picture 9" hidden="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14" y="-1502228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-30480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8846-9F27-4843-9B79-F7F01493375B}" type="datetime1">
              <a:rPr lang="en-US" smtClean="0"/>
              <a:t>10/12/2023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189037"/>
            <a:ext cx="7620000" cy="5135563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410200"/>
            <a:ext cx="1633993" cy="60386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73075"/>
            <a:ext cx="76200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142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t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F4A87-5168-464A-B3B6-FE0BFA75A17A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5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26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24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4504D-E393-41EA-AB81-EA69277B09A0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46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646237"/>
            <a:ext cx="3581400" cy="4983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3581400" cy="4983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9AF23-4179-4DAE-AF2D-2CE9D6E5A0F1}" type="datetime1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4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tic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B9BB-CFE2-4391-AF11-FDF0E6A940C2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5400" y="1752600"/>
            <a:ext cx="3581400" cy="1470025"/>
          </a:xfrm>
        </p:spPr>
        <p:txBody>
          <a:bodyPr anchor="b">
            <a:normAutofit/>
          </a:bodyPr>
          <a:lstStyle>
            <a:lvl1pPr algn="r"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5400" y="3124200"/>
            <a:ext cx="3581400" cy="1752600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673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620000" cy="7159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990600"/>
            <a:ext cx="365442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" y="1951037"/>
            <a:ext cx="3654425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7575" y="990600"/>
            <a:ext cx="3654426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951037"/>
            <a:ext cx="3654426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E9AF-C19C-48FD-AFBC-018D3E5DB9C3}" type="datetime1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04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3B6C-AB43-44D0-8DE2-08C30766203B}" type="datetime1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25146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58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3F017-40AA-41DB-BFC6-E273E1142FA6}" type="datetime1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47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887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C277-FB54-4B16-8D14-3AD2FF365878}" type="datetime1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87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2286000" cy="114300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2870" y="304801"/>
            <a:ext cx="5892815" cy="4343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524000"/>
            <a:ext cx="2286000" cy="1600200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915CA-1770-430C-805E-D21D09707406}" type="datetime1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61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E282-BF5E-4B68-B580-A7BC191D1969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88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CBDFA-4E4D-4F5B-8167-48C3E7F3D5D4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92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1"/>
            <a:ext cx="3505200" cy="3810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1828800" indent="-1828800">
              <a:buFontTx/>
              <a:buNone/>
              <a:defRPr sz="1200">
                <a:solidFill>
                  <a:schemeClr val="bg1"/>
                </a:solidFill>
              </a:defRPr>
            </a:lvl2pPr>
            <a:lvl3pPr marL="1828800" indent="-1828800">
              <a:buFontTx/>
              <a:buNone/>
              <a:defRPr sz="1200">
                <a:solidFill>
                  <a:schemeClr val="bg1"/>
                </a:solidFill>
              </a:defRPr>
            </a:lvl3pPr>
            <a:lvl4pPr marL="1828800" indent="-1828800">
              <a:buFontTx/>
              <a:buNone/>
              <a:defRPr sz="1200">
                <a:solidFill>
                  <a:schemeClr val="bg1"/>
                </a:solidFill>
              </a:defRPr>
            </a:lvl4pPr>
            <a:lvl5pPr marL="1828800" indent="-1828800">
              <a:buFontTx/>
              <a:buNone/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371601"/>
            <a:ext cx="3429000" cy="3810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620000" cy="7159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7191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48001"/>
            <a:ext cx="2743200" cy="26669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38500" y="3048001"/>
            <a:ext cx="2743200" cy="26669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19800" y="3048001"/>
            <a:ext cx="2743200" cy="26669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066801"/>
            <a:ext cx="2743200" cy="1905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76600" y="1066801"/>
            <a:ext cx="2667000" cy="1905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0" y="1066801"/>
            <a:ext cx="2743200" cy="1905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24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017638" y="1143000"/>
            <a:ext cx="3429000" cy="182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3810000" cy="2057399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0" indent="0" algn="l"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</a:p>
          <a:p>
            <a:pPr lvl="3"/>
            <a:r>
              <a:rPr lang="en-US" dirty="0"/>
              <a:t>Level 4</a:t>
            </a:r>
          </a:p>
          <a:p>
            <a:pPr lvl="4"/>
            <a:r>
              <a:rPr lang="en-US" dirty="0"/>
              <a:t>Level 5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778477" y="3505200"/>
            <a:ext cx="3429000" cy="1981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990600" y="2895600"/>
            <a:ext cx="3429000" cy="304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</a:p>
          <a:p>
            <a:pPr lvl="3"/>
            <a:r>
              <a:rPr lang="en-US" dirty="0"/>
              <a:t>Level 4</a:t>
            </a:r>
          </a:p>
          <a:p>
            <a:pPr lvl="4"/>
            <a:r>
              <a:rPr lang="en-US" dirty="0"/>
              <a:t>Level 5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181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nimated Title and Content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lassy_earth_new.mo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81000" y="-304800"/>
            <a:ext cx="10464800" cy="7848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74545"/>
          </a:xfrm>
          <a:prstGeom prst="rect">
            <a:avLst/>
          </a:prstGeom>
        </p:spPr>
      </p:pic>
      <p:pic>
        <p:nvPicPr>
          <p:cNvPr id="10" name="Picture 9" hidden="1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14" y="-1502228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-30480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67559-DECB-49F2-A7AB-436B2950426A}" type="datetime1">
              <a:rPr lang="en-US" smtClean="0"/>
              <a:t>10/12/2023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189037"/>
            <a:ext cx="7620000" cy="5135563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73075"/>
            <a:ext cx="76200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71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9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6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 p14:presetBounceEnd="2875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750">
                                          <p:cBhvr additive="base">
                                            <p:cTn id="29" dur="8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750">
                                          <p:cBhvr additive="base">
                                            <p:cTn id="30" dur="8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nodeType="withEffect" p14:presetBounceEnd="2875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750">
                                          <p:cBhvr additive="base">
                                            <p:cTn id="33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750">
                                          <p:cBhvr additive="base">
                                            <p:cTn id="34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39966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7" fill="hold" display="0">
                      <p:stCondLst>
                        <p:cond delay="indefinite"/>
                      </p:stCondLst>
                    </p:cTn>
                    <p:tgtEl>
                      <p:spTgt spid="14"/>
                    </p:tgtEl>
                  </p:cMediaNode>
                </p:video>
              </p:childTnLst>
            </p:cTn>
          </p:par>
        </p:tnLst>
        <p:bldLst>
          <p:bldP spid="3" grpId="0" uiExpand="1" build="p">
            <p:tmplLst>
              <p:tmpl lvl="1">
                <p:tnLst>
                  <p:par>
                    <p:cTn presetID="10" presetClass="entr" presetSubtype="0" fill="hold" nodeType="withEffect">
                      <p:stCondLst>
                        <p:cond delay="16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  <p:tmpl lvl="2">
                <p:tnLst>
                  <p:par>
                    <p:cTn presetID="10" presetClass="entr" presetSubtype="0" fill="hold" nodeType="withEffect">
                      <p:stCondLst>
                        <p:cond delay="17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  <p:tmpl lvl="3">
                <p:tnLst>
                  <p:par>
                    <p:cTn presetID="10" presetClass="entr" presetSubtype="0" fill="hold" nodeType="withEffect">
                      <p:stCondLst>
                        <p:cond delay="18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  <p:tmpl lvl="4">
                <p:tnLst>
                  <p:par>
                    <p:cTn presetID="10" presetClass="entr" presetSubtype="0" fill="hold" nodeType="withEffect">
                      <p:stCondLst>
                        <p:cond delay="19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  <p:tmpl lvl="5">
                <p:tnLst>
                  <p:par>
                    <p:cTn presetID="10" presetClass="entr" presetSubtype="0" fill="hold" nodeType="withEffect">
                      <p:stCondLst>
                        <p:cond delay="20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" grpId="0"/>
        </p:bldLst>
      </p:timing>
    </mc:Choice>
    <mc:Fallback xmlns="">
      <p:timing>
        <p:tnLst>
          <p:par>
            <p:cTn xmlns:p14="http://schemas.microsoft.com/office/powerpoint/2010/main"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9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6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8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8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8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39966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7" fill="hold" display="0">
                      <p:stCondLst>
                        <p:cond delay="indefinite"/>
                      </p:stCondLst>
                    </p:cTn>
                    <p:tgtEl>
                      <p:spTgt spid="14"/>
                    </p:tgtEl>
                  </p:cMediaNode>
                </p:video>
              </p:childTnLst>
            </p:cTn>
          </p:par>
        </p:tnLst>
        <p:bldLst>
          <p:bldP spid="3" grpId="0" uiExpand="1" build="p">
            <p:tmplLst>
              <p:tmpl lvl="1">
                <p:tnLst>
                  <p:par>
                    <p:cTn xmlns:p14="http://schemas.microsoft.com/office/powerpoint/2010/main" presetID="10" presetClass="entr" presetSubtype="0" fill="hold" nodeType="withEffect">
                      <p:stCondLst>
                        <p:cond delay="16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  <p:tmpl lvl="2">
                <p:tnLst>
                  <p:par>
                    <p:cTn xmlns:p14="http://schemas.microsoft.com/office/powerpoint/2010/main" presetID="10" presetClass="entr" presetSubtype="0" fill="hold" nodeType="withEffect">
                      <p:stCondLst>
                        <p:cond delay="17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  <p:tmpl lvl="3">
                <p:tnLst>
                  <p:par>
                    <p:cTn xmlns:p14="http://schemas.microsoft.com/office/powerpoint/2010/main" presetID="10" presetClass="entr" presetSubtype="0" fill="hold" nodeType="withEffect">
                      <p:stCondLst>
                        <p:cond delay="18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  <p:tmpl lvl="4">
                <p:tnLst>
                  <p:par>
                    <p:cTn xmlns:p14="http://schemas.microsoft.com/office/powerpoint/2010/main" presetID="10" presetClass="entr" presetSubtype="0" fill="hold" nodeType="withEffect">
                      <p:stCondLst>
                        <p:cond delay="19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  <p:tmpl lvl="5">
                <p:tnLst>
                  <p:par>
                    <p:cTn xmlns:p14="http://schemas.microsoft.com/office/powerpoint/2010/main" presetID="10" presetClass="entr" presetSubtype="0" fill="hold" nodeType="withEffect">
                      <p:stCondLst>
                        <p:cond delay="20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fade">
                          <p:cBhvr>
                            <p:cTn dur="500"/>
                            <p:tgtEl>
                              <p:spTgt spid="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" grpId="0"/>
        </p:bldLst>
      </p:timing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91200" y="1524000"/>
            <a:ext cx="3048000" cy="42973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62000" y="914400"/>
            <a:ext cx="76200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3959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667000" y="33528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667000" y="16764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667000" y="2514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667000" y="41910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667000" y="50292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62000" y="1066800"/>
            <a:ext cx="7620000" cy="457200"/>
          </a:xfrm>
        </p:spPr>
        <p:txBody>
          <a:bodyPr>
            <a:normAutofit/>
          </a:bodyPr>
          <a:lstStyle>
            <a:lvl1pPr algn="ctr"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8492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B6E4-F352-458B-BEEA-32D8382A8B3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7D2B-E1B9-43CE-B810-3D4FD07A43A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71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B6E4-F352-458B-BEEA-32D8382A8B3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7D2B-E1B9-43CE-B810-3D4FD07A43A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3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B6E4-F352-458B-BEEA-32D8382A8B3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7D2B-E1B9-43CE-B810-3D4FD07A43A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4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B6E4-F352-458B-BEEA-32D8382A8B3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7D2B-E1B9-43CE-B810-3D4FD07A43A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8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B6E4-F352-458B-BEEA-32D8382A8B3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7D2B-E1B9-43CE-B810-3D4FD07A43A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B6E4-F352-458B-BEEA-32D8382A8B3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7D2B-E1B9-43CE-B810-3D4FD07A43A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80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B6E4-F352-458B-BEEA-32D8382A8B3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7D2B-E1B9-43CE-B810-3D4FD07A43A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7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B6E4-F352-458B-BEEA-32D8382A8B3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7D2B-E1B9-43CE-B810-3D4FD07A43A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with shadow"/>
          <p:cNvSpPr/>
          <p:nvPr userDrawn="1"/>
        </p:nvSpPr>
        <p:spPr>
          <a:xfrm>
            <a:off x="3582771" y="1541973"/>
            <a:ext cx="1978458" cy="377405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Left Picture Placeholder"/>
          <p:cNvSpPr>
            <a:spLocks noGrp="1"/>
          </p:cNvSpPr>
          <p:nvPr>
            <p:ph type="pic" sz="quarter" idx="13" hasCustomPrompt="1"/>
          </p:nvPr>
        </p:nvSpPr>
        <p:spPr>
          <a:xfrm>
            <a:off x="1114682" y="1401007"/>
            <a:ext cx="2136290" cy="4055989"/>
          </a:xfrm>
          <a:solidFill>
            <a:schemeClr val="bg1">
              <a:lumMod val="85000"/>
              <a:lumOff val="15000"/>
            </a:schemeClr>
          </a:solidFill>
          <a:ln w="127000">
            <a:solidFill>
              <a:srgbClr val="40404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 fov="3900000">
              <a:rot lat="0" lon="19820829" rev="0"/>
            </a:camera>
            <a:lightRig rig="threePt" dir="t"/>
          </a:scene3d>
          <a:sp3d extrusionH="127000" prstMaterial="matte">
            <a:bevelT w="127000" prst="relaxedInset"/>
            <a:extrusionClr>
              <a:srgbClr val="404040"/>
            </a:extrusionClr>
          </a:sp3d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Left Picture</a:t>
            </a:r>
          </a:p>
        </p:txBody>
      </p:sp>
      <p:sp>
        <p:nvSpPr>
          <p:cNvPr id="8" name="Center Picture Placeholder"/>
          <p:cNvSpPr>
            <a:spLocks noGrp="1"/>
          </p:cNvSpPr>
          <p:nvPr>
            <p:ph type="pic" sz="quarter" idx="14" hasCustomPrompt="1"/>
          </p:nvPr>
        </p:nvSpPr>
        <p:spPr>
          <a:xfrm>
            <a:off x="3582639" y="1541972"/>
            <a:ext cx="1978458" cy="3774056"/>
          </a:xfrm>
          <a:solidFill>
            <a:schemeClr val="bg1">
              <a:lumMod val="85000"/>
              <a:lumOff val="15000"/>
            </a:schemeClr>
          </a:solidFill>
          <a:ln w="127000">
            <a:solidFill>
              <a:srgbClr val="404040"/>
            </a:solidFill>
          </a:ln>
          <a:effectLst/>
          <a:scene3d>
            <a:camera prst="orthographicFront"/>
            <a:lightRig rig="threePt" dir="t"/>
          </a:scene3d>
          <a:sp3d extrusionH="127000" prstMaterial="matte">
            <a:bevelT w="127000" prst="relaxedInset"/>
            <a:extrusionClr>
              <a:srgbClr val="404040"/>
            </a:extrusionClr>
          </a:sp3d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</a:t>
            </a:r>
            <a:br>
              <a:rPr lang="en-US" dirty="0"/>
            </a:br>
            <a:r>
              <a:rPr lang="en-US" dirty="0"/>
              <a:t>Center Picture</a:t>
            </a:r>
          </a:p>
        </p:txBody>
      </p:sp>
      <p:sp>
        <p:nvSpPr>
          <p:cNvPr id="9" name="Right Picture Placeholder"/>
          <p:cNvSpPr>
            <a:spLocks noGrp="1"/>
          </p:cNvSpPr>
          <p:nvPr>
            <p:ph type="pic" sz="quarter" idx="15" hasCustomPrompt="1"/>
          </p:nvPr>
        </p:nvSpPr>
        <p:spPr>
          <a:xfrm>
            <a:off x="5690843" y="1206499"/>
            <a:ext cx="2338255" cy="4445000"/>
          </a:xfrm>
          <a:solidFill>
            <a:schemeClr val="bg1">
              <a:lumMod val="85000"/>
              <a:lumOff val="15000"/>
            </a:schemeClr>
          </a:solidFill>
          <a:ln w="127000">
            <a:solidFill>
              <a:srgbClr val="40404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 fov="3900000">
              <a:rot lat="0" lon="1820836" rev="0"/>
            </a:camera>
            <a:lightRig rig="threePt" dir="t"/>
          </a:scene3d>
          <a:sp3d extrusionH="127000" prstMaterial="matte">
            <a:bevelT w="127000" prst="relaxedInset"/>
            <a:extrusionClr>
              <a:srgbClr val="404040"/>
            </a:extrusionClr>
          </a:sp3d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Right Picture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301469" y="10886"/>
            <a:ext cx="1390005" cy="684711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450"/>
              </a:spcBef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To change the sample images, select a picture and delete it. Now click the Pictures icon in each placeholder to insert your own images.</a:t>
            </a:r>
          </a:p>
        </p:txBody>
      </p:sp>
    </p:spTree>
    <p:extLst>
      <p:ext uri="{BB962C8B-B14F-4D97-AF65-F5344CB8AC3E}">
        <p14:creationId xmlns:p14="http://schemas.microsoft.com/office/powerpoint/2010/main" val="312842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t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CCEDC-3C37-4C77-AD79-A28DFB061DD3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Left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B6E4-F352-458B-BEEA-32D8382A8B3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7D2B-E1B9-43CE-B810-3D4FD07A43A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with shadow"/>
          <p:cNvSpPr/>
          <p:nvPr userDrawn="1"/>
        </p:nvSpPr>
        <p:spPr>
          <a:xfrm>
            <a:off x="3582771" y="1541973"/>
            <a:ext cx="1978458" cy="377405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ight Picture Placeholder"/>
          <p:cNvSpPr>
            <a:spLocks noGrp="1"/>
          </p:cNvSpPr>
          <p:nvPr>
            <p:ph type="pic" sz="quarter" idx="15" hasCustomPrompt="1"/>
          </p:nvPr>
        </p:nvSpPr>
        <p:spPr>
          <a:xfrm>
            <a:off x="5690843" y="1206499"/>
            <a:ext cx="2338255" cy="4445000"/>
          </a:xfrm>
          <a:solidFill>
            <a:schemeClr val="bg1">
              <a:lumMod val="85000"/>
              <a:lumOff val="15000"/>
            </a:schemeClr>
          </a:solidFill>
          <a:ln w="127000">
            <a:solidFill>
              <a:srgbClr val="40404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 fov="3900000">
              <a:rot lat="0" lon="1820836" rev="0"/>
            </a:camera>
            <a:lightRig rig="threePt" dir="t"/>
          </a:scene3d>
          <a:sp3d extrusionH="127000" prstMaterial="matte">
            <a:bevelT w="127000" prst="relaxedInset"/>
            <a:extrusionClr>
              <a:srgbClr val="404040"/>
            </a:extrusionClr>
          </a:sp3d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Right Picture</a:t>
            </a:r>
          </a:p>
        </p:txBody>
      </p:sp>
      <p:sp>
        <p:nvSpPr>
          <p:cNvPr id="6" name="Left Picture Placeholder"/>
          <p:cNvSpPr>
            <a:spLocks noGrp="1"/>
          </p:cNvSpPr>
          <p:nvPr>
            <p:ph type="pic" sz="quarter" idx="13" hasCustomPrompt="1"/>
          </p:nvPr>
        </p:nvSpPr>
        <p:spPr>
          <a:xfrm>
            <a:off x="1114682" y="1401007"/>
            <a:ext cx="2136290" cy="4055989"/>
          </a:xfrm>
          <a:solidFill>
            <a:schemeClr val="bg1">
              <a:lumMod val="85000"/>
              <a:lumOff val="15000"/>
            </a:schemeClr>
          </a:solidFill>
          <a:ln w="127000">
            <a:solidFill>
              <a:srgbClr val="40404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 fov="3900000">
              <a:rot lat="0" lon="19820829" rev="0"/>
            </a:camera>
            <a:lightRig rig="threePt" dir="t"/>
          </a:scene3d>
          <a:sp3d extrusionH="127000" prstMaterial="matte">
            <a:bevelT w="127000" prst="relaxedInset"/>
            <a:extrusionClr>
              <a:srgbClr val="404040"/>
            </a:extrusionClr>
          </a:sp3d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Left Picture</a:t>
            </a:r>
          </a:p>
        </p:txBody>
      </p:sp>
      <p:sp>
        <p:nvSpPr>
          <p:cNvPr id="8" name="Center Picture Placeholder"/>
          <p:cNvSpPr>
            <a:spLocks noGrp="1"/>
          </p:cNvSpPr>
          <p:nvPr>
            <p:ph type="pic" sz="quarter" idx="14" hasCustomPrompt="1"/>
          </p:nvPr>
        </p:nvSpPr>
        <p:spPr>
          <a:xfrm>
            <a:off x="3582639" y="1541972"/>
            <a:ext cx="1978458" cy="3774056"/>
          </a:xfrm>
          <a:solidFill>
            <a:schemeClr val="bg1">
              <a:lumMod val="85000"/>
              <a:lumOff val="15000"/>
            </a:schemeClr>
          </a:solidFill>
          <a:ln w="127000">
            <a:solidFill>
              <a:srgbClr val="404040"/>
            </a:solidFill>
          </a:ln>
          <a:effectLst/>
          <a:scene3d>
            <a:camera prst="orthographicFront"/>
            <a:lightRig rig="threePt" dir="t"/>
          </a:scene3d>
          <a:sp3d extrusionH="127000" prstMaterial="matte">
            <a:bevelT w="127000" prst="relaxedInset"/>
            <a:extrusionClr>
              <a:srgbClr val="404040"/>
            </a:extrusionClr>
          </a:sp3d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Center Picture</a:t>
            </a:r>
          </a:p>
        </p:txBody>
      </p:sp>
      <p:sp>
        <p:nvSpPr>
          <p:cNvPr id="10" name="Large Left Picture Placeholder"/>
          <p:cNvSpPr>
            <a:spLocks noGrp="1"/>
          </p:cNvSpPr>
          <p:nvPr>
            <p:ph type="pic" sz="quarter" idx="16" hasCustomPrompt="1"/>
          </p:nvPr>
        </p:nvSpPr>
        <p:spPr>
          <a:xfrm>
            <a:off x="3133944" y="685800"/>
            <a:ext cx="2876112" cy="5486400"/>
          </a:xfrm>
          <a:solidFill>
            <a:schemeClr val="bg1">
              <a:lumMod val="85000"/>
              <a:lumOff val="15000"/>
            </a:schemeClr>
          </a:solidFill>
          <a:ln w="127000">
            <a:solidFill>
              <a:srgbClr val="404040"/>
            </a:solidFill>
          </a:ln>
          <a:effectLst/>
          <a:scene3d>
            <a:camera prst="orthographicFront"/>
            <a:lightRig rig="threePt" dir="t"/>
          </a:scene3d>
          <a:sp3d extrusionH="127000" prstMaterial="matte">
            <a:bevelT w="127000" prst="relaxedInset"/>
            <a:extrusionClr>
              <a:srgbClr val="404040"/>
            </a:extrusionClr>
          </a:sp3d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Left Picture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301469" y="10886"/>
            <a:ext cx="1390005" cy="684711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450"/>
              </a:spcBef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To change the sample images, select a picture and delete it. Then click the Pictures icon in the placeholder to insert your own image.</a:t>
            </a:r>
          </a:p>
          <a:p>
            <a:pPr>
              <a:spcBef>
                <a:spcPts val="450"/>
              </a:spcBef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Make it easier to change the Center  Picture: use the Selection Pane to temporarily hide the Large Left Picture Placeholder. (Home tab, Select, Selection Pane). Click the eye icon to hide or show an object.</a:t>
            </a:r>
          </a:p>
          <a:p>
            <a:pPr>
              <a:spcBef>
                <a:spcPts val="450"/>
              </a:spcBef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The animation is already done for you, just copy and paste the slide into your existing presentation. </a:t>
            </a:r>
          </a:p>
          <a:p>
            <a:pPr>
              <a:spcBef>
                <a:spcPts val="450"/>
              </a:spcBef>
            </a:pPr>
            <a:endParaRPr lang="en-US" sz="1200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17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3" presetClass="pat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26133 0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6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133 0 " pathEditMode="relative" rAng="0" ptsTypes="AA">
                                      <p:cBhvr>
                                        <p:cTn id="26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26875 0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0" grpId="7" animBg="1"/>
      <p:bldP spid="10" grpId="8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Center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B6E4-F352-458B-BEEA-32D8382A8B3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7D2B-E1B9-43CE-B810-3D4FD07A43A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with shadow"/>
          <p:cNvSpPr/>
          <p:nvPr userDrawn="1"/>
        </p:nvSpPr>
        <p:spPr>
          <a:xfrm>
            <a:off x="3582771" y="1541973"/>
            <a:ext cx="1978458" cy="377405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ight Picture Placeholder"/>
          <p:cNvSpPr>
            <a:spLocks noGrp="1"/>
          </p:cNvSpPr>
          <p:nvPr>
            <p:ph type="pic" sz="quarter" idx="15" hasCustomPrompt="1"/>
          </p:nvPr>
        </p:nvSpPr>
        <p:spPr>
          <a:xfrm>
            <a:off x="5690843" y="1206499"/>
            <a:ext cx="2338255" cy="4445000"/>
          </a:xfrm>
          <a:solidFill>
            <a:schemeClr val="bg1">
              <a:lumMod val="85000"/>
              <a:lumOff val="15000"/>
            </a:schemeClr>
          </a:solidFill>
          <a:ln w="127000">
            <a:solidFill>
              <a:srgbClr val="40404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 fov="3900000">
              <a:rot lat="0" lon="1820836" rev="0"/>
            </a:camera>
            <a:lightRig rig="threePt" dir="t"/>
          </a:scene3d>
          <a:sp3d extrusionH="127000" prstMaterial="matte">
            <a:bevelT w="127000" prst="relaxedInset"/>
            <a:extrusionClr>
              <a:srgbClr val="404040"/>
            </a:extrusionClr>
          </a:sp3d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Right Picture</a:t>
            </a:r>
          </a:p>
        </p:txBody>
      </p:sp>
      <p:sp>
        <p:nvSpPr>
          <p:cNvPr id="6" name="Left Picture Placeholder"/>
          <p:cNvSpPr>
            <a:spLocks noGrp="1"/>
          </p:cNvSpPr>
          <p:nvPr>
            <p:ph type="pic" sz="quarter" idx="13" hasCustomPrompt="1"/>
          </p:nvPr>
        </p:nvSpPr>
        <p:spPr>
          <a:xfrm>
            <a:off x="1114682" y="1401007"/>
            <a:ext cx="2136290" cy="4055989"/>
          </a:xfrm>
          <a:solidFill>
            <a:schemeClr val="bg1">
              <a:lumMod val="85000"/>
              <a:lumOff val="15000"/>
            </a:schemeClr>
          </a:solidFill>
          <a:ln w="127000">
            <a:solidFill>
              <a:srgbClr val="40404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 fov="3900000">
              <a:rot lat="0" lon="19820829" rev="0"/>
            </a:camera>
            <a:lightRig rig="threePt" dir="t"/>
          </a:scene3d>
          <a:sp3d extrusionH="127000" prstMaterial="matte">
            <a:bevelT w="127000" prst="relaxedInset"/>
            <a:extrusionClr>
              <a:srgbClr val="404040"/>
            </a:extrusionClr>
          </a:sp3d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Left Picture</a:t>
            </a:r>
          </a:p>
        </p:txBody>
      </p:sp>
      <p:sp>
        <p:nvSpPr>
          <p:cNvPr id="8" name="Center Picture Placeholder"/>
          <p:cNvSpPr>
            <a:spLocks noGrp="1"/>
          </p:cNvSpPr>
          <p:nvPr>
            <p:ph type="pic" sz="quarter" idx="14" hasCustomPrompt="1"/>
          </p:nvPr>
        </p:nvSpPr>
        <p:spPr>
          <a:xfrm>
            <a:off x="3582639" y="1541972"/>
            <a:ext cx="1978458" cy="3774056"/>
          </a:xfrm>
          <a:solidFill>
            <a:schemeClr val="bg1">
              <a:lumMod val="85000"/>
              <a:lumOff val="15000"/>
            </a:schemeClr>
          </a:solidFill>
          <a:ln w="127000">
            <a:solidFill>
              <a:srgbClr val="404040"/>
            </a:solidFill>
          </a:ln>
          <a:effectLst/>
          <a:scene3d>
            <a:camera prst="orthographicFront"/>
            <a:lightRig rig="threePt" dir="t"/>
          </a:scene3d>
          <a:sp3d extrusionH="127000" prstMaterial="matte">
            <a:bevelT w="127000" prst="relaxedInset"/>
            <a:extrusionClr>
              <a:srgbClr val="404040"/>
            </a:extrusionClr>
          </a:sp3d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</a:t>
            </a:r>
            <a:br>
              <a:rPr lang="en-US" dirty="0"/>
            </a:br>
            <a:r>
              <a:rPr lang="en-US" dirty="0"/>
              <a:t>Center Picture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301469" y="10886"/>
            <a:ext cx="1390005" cy="684711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450"/>
              </a:spcBef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To change the sample images, select a picture and delete it. Then click the Pictures icon in the placeholder to insert your own image.</a:t>
            </a:r>
          </a:p>
          <a:p>
            <a:pPr>
              <a:spcBef>
                <a:spcPts val="450"/>
              </a:spcBef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The animation is already done for you, just copy and paste the slide into your existing presentation. </a:t>
            </a:r>
          </a:p>
          <a:p>
            <a:pPr>
              <a:spcBef>
                <a:spcPts val="450"/>
              </a:spcBef>
            </a:pPr>
            <a:endParaRPr lang="en-US" sz="1200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5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66700" y="667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Right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B6E4-F352-458B-BEEA-32D8382A8B3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7D2B-E1B9-43CE-B810-3D4FD07A43A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with shadow"/>
          <p:cNvSpPr/>
          <p:nvPr userDrawn="1"/>
        </p:nvSpPr>
        <p:spPr>
          <a:xfrm>
            <a:off x="3582771" y="1541973"/>
            <a:ext cx="1978458" cy="377405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ight Picture Placeholder"/>
          <p:cNvSpPr>
            <a:spLocks noGrp="1"/>
          </p:cNvSpPr>
          <p:nvPr>
            <p:ph type="pic" sz="quarter" idx="15" hasCustomPrompt="1"/>
          </p:nvPr>
        </p:nvSpPr>
        <p:spPr>
          <a:xfrm>
            <a:off x="5690843" y="1206499"/>
            <a:ext cx="2338255" cy="4445000"/>
          </a:xfrm>
          <a:solidFill>
            <a:schemeClr val="bg1">
              <a:lumMod val="85000"/>
              <a:lumOff val="15000"/>
            </a:schemeClr>
          </a:solidFill>
          <a:ln w="127000">
            <a:solidFill>
              <a:srgbClr val="40404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 fov="3900000">
              <a:rot lat="0" lon="1820836" rev="0"/>
            </a:camera>
            <a:lightRig rig="threePt" dir="t"/>
          </a:scene3d>
          <a:sp3d extrusionH="127000" prstMaterial="matte">
            <a:bevelT w="127000" prst="relaxedInset"/>
            <a:extrusionClr>
              <a:srgbClr val="404040"/>
            </a:extrusionClr>
          </a:sp3d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Right Picture</a:t>
            </a:r>
          </a:p>
        </p:txBody>
      </p:sp>
      <p:sp>
        <p:nvSpPr>
          <p:cNvPr id="6" name="Left Picture Placeholder"/>
          <p:cNvSpPr>
            <a:spLocks noGrp="1"/>
          </p:cNvSpPr>
          <p:nvPr>
            <p:ph type="pic" sz="quarter" idx="13" hasCustomPrompt="1"/>
          </p:nvPr>
        </p:nvSpPr>
        <p:spPr>
          <a:xfrm>
            <a:off x="1114682" y="1401007"/>
            <a:ext cx="2136290" cy="4055989"/>
          </a:xfrm>
          <a:solidFill>
            <a:schemeClr val="bg1">
              <a:lumMod val="85000"/>
              <a:lumOff val="15000"/>
            </a:schemeClr>
          </a:solidFill>
          <a:ln w="127000">
            <a:solidFill>
              <a:srgbClr val="40404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 fov="3900000">
              <a:rot lat="0" lon="19820829" rev="0"/>
            </a:camera>
            <a:lightRig rig="threePt" dir="t"/>
          </a:scene3d>
          <a:sp3d extrusionH="127000" prstMaterial="matte">
            <a:bevelT w="127000" prst="relaxedInset"/>
            <a:extrusionClr>
              <a:srgbClr val="404040"/>
            </a:extrusionClr>
          </a:sp3d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Left Picture</a:t>
            </a:r>
          </a:p>
        </p:txBody>
      </p:sp>
      <p:sp>
        <p:nvSpPr>
          <p:cNvPr id="8" name="Center Picture Placeholder"/>
          <p:cNvSpPr>
            <a:spLocks noGrp="1"/>
          </p:cNvSpPr>
          <p:nvPr>
            <p:ph type="pic" sz="quarter" idx="14" hasCustomPrompt="1"/>
          </p:nvPr>
        </p:nvSpPr>
        <p:spPr>
          <a:xfrm>
            <a:off x="3582639" y="1541972"/>
            <a:ext cx="1978458" cy="3774056"/>
          </a:xfrm>
          <a:solidFill>
            <a:schemeClr val="bg1">
              <a:lumMod val="85000"/>
              <a:lumOff val="15000"/>
            </a:schemeClr>
          </a:solidFill>
          <a:ln w="127000">
            <a:solidFill>
              <a:srgbClr val="404040"/>
            </a:solidFill>
          </a:ln>
          <a:effectLst/>
          <a:scene3d>
            <a:camera prst="orthographicFront"/>
            <a:lightRig rig="threePt" dir="t"/>
          </a:scene3d>
          <a:sp3d extrusionH="127000" prstMaterial="matte">
            <a:bevelT w="127000" prst="relaxedInset"/>
            <a:extrusionClr>
              <a:srgbClr val="404040"/>
            </a:extrusionClr>
          </a:sp3d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Center Picture</a:t>
            </a:r>
          </a:p>
        </p:txBody>
      </p:sp>
      <p:sp>
        <p:nvSpPr>
          <p:cNvPr id="10" name="Large Right Picture Placeholder"/>
          <p:cNvSpPr>
            <a:spLocks noGrp="1"/>
          </p:cNvSpPr>
          <p:nvPr>
            <p:ph type="pic" sz="quarter" idx="16" hasCustomPrompt="1"/>
          </p:nvPr>
        </p:nvSpPr>
        <p:spPr>
          <a:xfrm>
            <a:off x="3133944" y="685800"/>
            <a:ext cx="2876112" cy="5486400"/>
          </a:xfrm>
          <a:solidFill>
            <a:schemeClr val="bg1">
              <a:lumMod val="85000"/>
              <a:lumOff val="15000"/>
            </a:schemeClr>
          </a:solidFill>
          <a:ln w="127000">
            <a:solidFill>
              <a:srgbClr val="404040"/>
            </a:solidFill>
          </a:ln>
          <a:effectLst/>
          <a:scene3d>
            <a:camera prst="orthographicFront"/>
            <a:lightRig rig="threePt" dir="t"/>
          </a:scene3d>
          <a:sp3d extrusionH="127000" prstMaterial="matte">
            <a:bevelT w="127000" prst="relaxedInset"/>
            <a:extrusionClr>
              <a:srgbClr val="404040"/>
            </a:extrusionClr>
          </a:sp3d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Right Picture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301469" y="10886"/>
            <a:ext cx="1390005" cy="684711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450"/>
              </a:spcBef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To change the sample images, select a picture and delete it. Then click the Pictures icon in the placeholder to insert your own image.</a:t>
            </a:r>
          </a:p>
          <a:p>
            <a:pPr>
              <a:spcBef>
                <a:spcPts val="450"/>
              </a:spcBef>
              <a:defRPr/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Make it easier to change the Center  Picture: use the Selection Pane to temporarily hide the Large Right Picture Placeholder. (Home tab, Select, Selection Pane). Click the eye icon to hide or show an object.</a:t>
            </a:r>
          </a:p>
          <a:p>
            <a:pPr>
              <a:spcBef>
                <a:spcPts val="450"/>
              </a:spcBef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The animation is already done for you, just copy and paste the slide into your existing presentation. </a:t>
            </a:r>
          </a:p>
          <a:p>
            <a:pPr>
              <a:spcBef>
                <a:spcPts val="450"/>
              </a:spcBef>
            </a:pPr>
            <a:endParaRPr lang="en-US" sz="1200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03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3" presetClass="pat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25026 0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3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35" presetClass="pat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026 0 " pathEditMode="relative" rAng="0" ptsTypes="AA">
                                      <p:cBhvr>
                                        <p:cTn id="25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026 0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3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0" grpId="7" animBg="1"/>
      <p:bldP spid="10" grpId="8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B6E4-F352-458B-BEEA-32D8382A8B3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7D2B-E1B9-43CE-B810-3D4FD07A43A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B6E4-F352-458B-BEEA-32D8382A8B3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7D2B-E1B9-43CE-B810-3D4FD07A43A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25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B6E4-F352-458B-BEEA-32D8382A8B3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7D2B-E1B9-43CE-B810-3D4FD07A43A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5B6E4-F352-458B-BEEA-32D8382A8B3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7D2B-E1B9-43CE-B810-3D4FD07A43A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1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nimated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networking_connection.mo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6000" contrast="4000"/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  <a:ln>
            <a:noFill/>
          </a:ln>
        </p:spPr>
      </p:pic>
      <p:pic>
        <p:nvPicPr>
          <p:cNvPr id="43" name="white_b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0" name="rt_up_corner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50" y="-1123950"/>
            <a:ext cx="1990725" cy="1990725"/>
          </a:xfrm>
          <a:prstGeom prst="rect">
            <a:avLst/>
          </a:prstGeom>
        </p:spPr>
      </p:pic>
      <p:pic>
        <p:nvPicPr>
          <p:cNvPr id="51" name="rt_lg_solid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821" y="-9527"/>
            <a:ext cx="1304927" cy="1304927"/>
          </a:xfrm>
          <a:prstGeom prst="rect">
            <a:avLst/>
          </a:prstGeom>
        </p:spPr>
      </p:pic>
      <p:pic>
        <p:nvPicPr>
          <p:cNvPr id="61" name="lft_medium_dark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233364"/>
            <a:ext cx="728663" cy="728663"/>
          </a:xfrm>
          <a:prstGeom prst="rect">
            <a:avLst/>
          </a:prstGeom>
        </p:spPr>
      </p:pic>
      <p:pic>
        <p:nvPicPr>
          <p:cNvPr id="52" name="lft_lg_hollow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50" y="457200"/>
            <a:ext cx="1257300" cy="1262027"/>
          </a:xfrm>
          <a:prstGeom prst="rect">
            <a:avLst/>
          </a:prstGeom>
        </p:spPr>
      </p:pic>
      <p:pic>
        <p:nvPicPr>
          <p:cNvPr id="54" name="lft_upper_hollow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-666750"/>
            <a:ext cx="1300252" cy="1295400"/>
          </a:xfrm>
          <a:prstGeom prst="rect">
            <a:avLst/>
          </a:prstGeom>
        </p:spPr>
      </p:pic>
      <p:pic>
        <p:nvPicPr>
          <p:cNvPr id="53" name="lft_upper_solid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5" y="-1209675"/>
            <a:ext cx="1666875" cy="1674774"/>
          </a:xfrm>
          <a:prstGeom prst="rect">
            <a:avLst/>
          </a:prstGeom>
        </p:spPr>
      </p:pic>
      <p:pic>
        <p:nvPicPr>
          <p:cNvPr id="55" name="rt_hollow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258" y="857249"/>
            <a:ext cx="504829" cy="504829"/>
          </a:xfrm>
          <a:prstGeom prst="rect">
            <a:avLst/>
          </a:prstGeom>
        </p:spPr>
      </p:pic>
      <p:pic>
        <p:nvPicPr>
          <p:cNvPr id="57" name="mid_hollow_med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52" y="1595445"/>
            <a:ext cx="719138" cy="719138"/>
          </a:xfrm>
          <a:prstGeom prst="rect">
            <a:avLst/>
          </a:prstGeom>
        </p:spPr>
      </p:pic>
      <p:pic>
        <p:nvPicPr>
          <p:cNvPr id="68" name="rt_sml_dark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52" y="1293873"/>
            <a:ext cx="323854" cy="323854"/>
          </a:xfrm>
          <a:prstGeom prst="rect">
            <a:avLst/>
          </a:prstGeom>
        </p:spPr>
      </p:pic>
      <p:pic>
        <p:nvPicPr>
          <p:cNvPr id="58" name="rt_medium_solid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588" y="842963"/>
            <a:ext cx="728662" cy="728662"/>
          </a:xfrm>
          <a:prstGeom prst="rect">
            <a:avLst/>
          </a:prstGeom>
        </p:spPr>
      </p:pic>
      <p:pic>
        <p:nvPicPr>
          <p:cNvPr id="59" name="lft_medium_solid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6" y="1200156"/>
            <a:ext cx="714375" cy="714375"/>
          </a:xfrm>
          <a:prstGeom prst="rect">
            <a:avLst/>
          </a:prstGeom>
        </p:spPr>
      </p:pic>
      <p:pic>
        <p:nvPicPr>
          <p:cNvPr id="60" name="rt_medium_dark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138" y="1243017"/>
            <a:ext cx="719133" cy="719133"/>
          </a:xfrm>
          <a:prstGeom prst="rect">
            <a:avLst/>
          </a:prstGeom>
        </p:spPr>
      </p:pic>
      <p:pic>
        <p:nvPicPr>
          <p:cNvPr id="62" name="lft_medium_solid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3" y="995363"/>
            <a:ext cx="723900" cy="723900"/>
          </a:xfrm>
          <a:prstGeom prst="rect">
            <a:avLst/>
          </a:prstGeom>
        </p:spPr>
      </p:pic>
      <p:pic>
        <p:nvPicPr>
          <p:cNvPr id="63" name="rt_hollow_med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1809749"/>
            <a:ext cx="504821" cy="504821"/>
          </a:xfrm>
          <a:prstGeom prst="rect">
            <a:avLst/>
          </a:prstGeom>
        </p:spPr>
      </p:pic>
      <p:pic>
        <p:nvPicPr>
          <p:cNvPr id="64" name="rt_medium_solid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37" y="1976439"/>
            <a:ext cx="498307" cy="498307"/>
          </a:xfrm>
          <a:prstGeom prst="rect">
            <a:avLst/>
          </a:prstGeom>
        </p:spPr>
      </p:pic>
      <p:pic>
        <p:nvPicPr>
          <p:cNvPr id="66" name="lft_sml_dark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409" y="940591"/>
            <a:ext cx="176213" cy="176213"/>
          </a:xfrm>
          <a:prstGeom prst="rect">
            <a:avLst/>
          </a:prstGeom>
        </p:spPr>
      </p:pic>
      <p:pic>
        <p:nvPicPr>
          <p:cNvPr id="67" name="rt_sml_dark"/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62" y="914400"/>
            <a:ext cx="180975" cy="180975"/>
          </a:xfrm>
          <a:prstGeom prst="rect">
            <a:avLst/>
          </a:prstGeom>
        </p:spPr>
      </p:pic>
      <p:pic>
        <p:nvPicPr>
          <p:cNvPr id="69" name="lft_sml_dark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4" y="1633534"/>
            <a:ext cx="320964" cy="320964"/>
          </a:xfrm>
          <a:prstGeom prst="rect">
            <a:avLst/>
          </a:prstGeom>
        </p:spPr>
      </p:pic>
      <p:pic>
        <p:nvPicPr>
          <p:cNvPr id="70" name="lft_sml_solid"/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4" y="2000252"/>
            <a:ext cx="319088" cy="319088"/>
          </a:xfrm>
          <a:prstGeom prst="rect">
            <a:avLst/>
          </a:prstGeom>
        </p:spPr>
      </p:pic>
      <p:pic>
        <p:nvPicPr>
          <p:cNvPr id="71" name="rt_sml_solid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90" y="504723"/>
            <a:ext cx="300035" cy="300035"/>
          </a:xfrm>
          <a:prstGeom prst="rect">
            <a:avLst/>
          </a:prstGeom>
        </p:spPr>
      </p:pic>
      <p:pic>
        <p:nvPicPr>
          <p:cNvPr id="72" name="lft_sml_solid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94" y="945361"/>
            <a:ext cx="521493" cy="521493"/>
          </a:xfrm>
          <a:prstGeom prst="rect">
            <a:avLst/>
          </a:prstGeom>
        </p:spPr>
      </p:pic>
      <p:pic>
        <p:nvPicPr>
          <p:cNvPr id="73" name="left_sml_solid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36" y="714286"/>
            <a:ext cx="297652" cy="297652"/>
          </a:xfrm>
          <a:prstGeom prst="rect">
            <a:avLst/>
          </a:prstGeom>
        </p:spPr>
      </p:pic>
      <p:pic>
        <p:nvPicPr>
          <p:cNvPr id="74" name="rt_hollow_sml"/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45" y="1016785"/>
            <a:ext cx="438156" cy="438156"/>
          </a:xfrm>
          <a:prstGeom prst="rect">
            <a:avLst/>
          </a:prstGeom>
        </p:spPr>
      </p:pic>
      <p:pic>
        <p:nvPicPr>
          <p:cNvPr id="75" name="lft_sml_hollow"/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" y="781048"/>
            <a:ext cx="433389" cy="433389"/>
          </a:xfrm>
          <a:prstGeom prst="rect">
            <a:avLst/>
          </a:prstGeom>
        </p:spPr>
      </p:pic>
      <p:pic>
        <p:nvPicPr>
          <p:cNvPr id="76" name="rt_lg_hollow"/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77" y="1350172"/>
            <a:ext cx="1264442" cy="1264442"/>
          </a:xfrm>
          <a:prstGeom prst="rect">
            <a:avLst/>
          </a:prstGeom>
        </p:spPr>
      </p:pic>
      <p:pic>
        <p:nvPicPr>
          <p:cNvPr id="77" name="rt_sml_hollow"/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067" y="1712116"/>
            <a:ext cx="171451" cy="171451"/>
          </a:xfrm>
          <a:prstGeom prst="rect">
            <a:avLst/>
          </a:prstGeom>
        </p:spPr>
      </p:pic>
      <p:pic>
        <p:nvPicPr>
          <p:cNvPr id="41" name="main_tab_top"/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"/>
          <p:cNvSpPr>
            <a:spLocks noGrp="1"/>
          </p:cNvSpPr>
          <p:nvPr>
            <p:ph type="subTitle" idx="1"/>
          </p:nvPr>
        </p:nvSpPr>
        <p:spPr>
          <a:xfrm>
            <a:off x="1066800" y="1047750"/>
            <a:ext cx="7010400" cy="8001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1066800" y="0"/>
            <a:ext cx="7010400" cy="1219200"/>
          </a:xfrm>
        </p:spPr>
        <p:txBody>
          <a:bodyPr anchor="b" anchorCtr="0"/>
          <a:lstStyle>
            <a:lvl1pPr algn="ctr">
              <a:defRPr sz="400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81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9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nimated_Conten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networking_connection.mo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6000" contrast="4000"/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15" name="white_b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44312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>
              <a:solidFill>
                <a:srgbClr val="125374"/>
              </a:solidFill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285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125374"/>
                </a:solidFill>
              </a:rPr>
              <a:pPr/>
              <a:t>‹#›</a:t>
            </a:fld>
            <a:endParaRPr lang="en-US" dirty="0">
              <a:solidFill>
                <a:srgbClr val="125374"/>
              </a:solidFill>
            </a:endParaRPr>
          </a:p>
        </p:txBody>
      </p:sp>
      <p:pic>
        <p:nvPicPr>
          <p:cNvPr id="16" name="rt_up_corner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50" y="-1123950"/>
            <a:ext cx="1990725" cy="1990725"/>
          </a:xfrm>
          <a:prstGeom prst="rect">
            <a:avLst/>
          </a:prstGeom>
        </p:spPr>
      </p:pic>
      <p:pic>
        <p:nvPicPr>
          <p:cNvPr id="17" name="rt_lg_solid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821" y="-9527"/>
            <a:ext cx="1304927" cy="1304927"/>
          </a:xfrm>
          <a:prstGeom prst="rect">
            <a:avLst/>
          </a:prstGeom>
        </p:spPr>
      </p:pic>
      <p:pic>
        <p:nvPicPr>
          <p:cNvPr id="19" name="lft_medium_dark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233364"/>
            <a:ext cx="728663" cy="728663"/>
          </a:xfrm>
          <a:prstGeom prst="rect">
            <a:avLst/>
          </a:prstGeom>
        </p:spPr>
      </p:pic>
      <p:pic>
        <p:nvPicPr>
          <p:cNvPr id="20" name="lft_lg_hollow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50" y="457200"/>
            <a:ext cx="1257300" cy="1262027"/>
          </a:xfrm>
          <a:prstGeom prst="rect">
            <a:avLst/>
          </a:prstGeom>
        </p:spPr>
      </p:pic>
      <p:pic>
        <p:nvPicPr>
          <p:cNvPr id="21" name="lft_upper_hollow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-666750"/>
            <a:ext cx="1300252" cy="1295400"/>
          </a:xfrm>
          <a:prstGeom prst="rect">
            <a:avLst/>
          </a:prstGeom>
        </p:spPr>
      </p:pic>
      <p:pic>
        <p:nvPicPr>
          <p:cNvPr id="22" name="lft_upper_solid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5" y="-1209675"/>
            <a:ext cx="1666875" cy="1674774"/>
          </a:xfrm>
          <a:prstGeom prst="rect">
            <a:avLst/>
          </a:prstGeom>
        </p:spPr>
      </p:pic>
      <p:pic>
        <p:nvPicPr>
          <p:cNvPr id="23" name="rt_hollow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258" y="857249"/>
            <a:ext cx="504829" cy="504829"/>
          </a:xfrm>
          <a:prstGeom prst="rect">
            <a:avLst/>
          </a:prstGeom>
        </p:spPr>
      </p:pic>
      <p:pic>
        <p:nvPicPr>
          <p:cNvPr id="24" name="mid_hollow_med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52" y="1595445"/>
            <a:ext cx="719138" cy="719138"/>
          </a:xfrm>
          <a:prstGeom prst="rect">
            <a:avLst/>
          </a:prstGeom>
        </p:spPr>
      </p:pic>
      <p:pic>
        <p:nvPicPr>
          <p:cNvPr id="25" name="rt_sml_dark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552" y="1293873"/>
            <a:ext cx="323854" cy="323854"/>
          </a:xfrm>
          <a:prstGeom prst="rect">
            <a:avLst/>
          </a:prstGeom>
        </p:spPr>
      </p:pic>
      <p:pic>
        <p:nvPicPr>
          <p:cNvPr id="29" name="rt_medium_solid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588" y="842963"/>
            <a:ext cx="728662" cy="728662"/>
          </a:xfrm>
          <a:prstGeom prst="rect">
            <a:avLst/>
          </a:prstGeom>
        </p:spPr>
      </p:pic>
      <p:pic>
        <p:nvPicPr>
          <p:cNvPr id="30" name="lft_medium_solid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6" y="1200156"/>
            <a:ext cx="714375" cy="714375"/>
          </a:xfrm>
          <a:prstGeom prst="rect">
            <a:avLst/>
          </a:prstGeom>
        </p:spPr>
      </p:pic>
      <p:pic>
        <p:nvPicPr>
          <p:cNvPr id="31" name="rt_medium_dark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138" y="1243017"/>
            <a:ext cx="719133" cy="719133"/>
          </a:xfrm>
          <a:prstGeom prst="rect">
            <a:avLst/>
          </a:prstGeom>
        </p:spPr>
      </p:pic>
      <p:pic>
        <p:nvPicPr>
          <p:cNvPr id="36" name="lft_medium_solid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3" y="995363"/>
            <a:ext cx="723900" cy="723900"/>
          </a:xfrm>
          <a:prstGeom prst="rect">
            <a:avLst/>
          </a:prstGeom>
        </p:spPr>
      </p:pic>
      <p:pic>
        <p:nvPicPr>
          <p:cNvPr id="37" name="rt_hollow_med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1809749"/>
            <a:ext cx="504821" cy="504821"/>
          </a:xfrm>
          <a:prstGeom prst="rect">
            <a:avLst/>
          </a:prstGeom>
        </p:spPr>
      </p:pic>
      <p:pic>
        <p:nvPicPr>
          <p:cNvPr id="38" name="rt_medium_solid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37" y="1976439"/>
            <a:ext cx="498307" cy="498307"/>
          </a:xfrm>
          <a:prstGeom prst="rect">
            <a:avLst/>
          </a:prstGeom>
        </p:spPr>
      </p:pic>
      <p:pic>
        <p:nvPicPr>
          <p:cNvPr id="39" name="lft_sml_dark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409" y="940591"/>
            <a:ext cx="176213" cy="176213"/>
          </a:xfrm>
          <a:prstGeom prst="rect">
            <a:avLst/>
          </a:prstGeom>
        </p:spPr>
      </p:pic>
      <p:pic>
        <p:nvPicPr>
          <p:cNvPr id="40" name="rt_sml_dark"/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62" y="914400"/>
            <a:ext cx="180975" cy="180975"/>
          </a:xfrm>
          <a:prstGeom prst="rect">
            <a:avLst/>
          </a:prstGeom>
        </p:spPr>
      </p:pic>
      <p:pic>
        <p:nvPicPr>
          <p:cNvPr id="41" name="lft_sml_dark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4" y="1633534"/>
            <a:ext cx="320964" cy="320964"/>
          </a:xfrm>
          <a:prstGeom prst="rect">
            <a:avLst/>
          </a:prstGeom>
        </p:spPr>
      </p:pic>
      <p:pic>
        <p:nvPicPr>
          <p:cNvPr id="42" name="lft_sml_solid"/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4" y="2000252"/>
            <a:ext cx="319088" cy="319088"/>
          </a:xfrm>
          <a:prstGeom prst="rect">
            <a:avLst/>
          </a:prstGeom>
        </p:spPr>
      </p:pic>
      <p:pic>
        <p:nvPicPr>
          <p:cNvPr id="43" name="rt_sml_solid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90" y="504723"/>
            <a:ext cx="300035" cy="300035"/>
          </a:xfrm>
          <a:prstGeom prst="rect">
            <a:avLst/>
          </a:prstGeom>
        </p:spPr>
      </p:pic>
      <p:pic>
        <p:nvPicPr>
          <p:cNvPr id="44" name="lft_sml_solid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94" y="945361"/>
            <a:ext cx="521493" cy="521493"/>
          </a:xfrm>
          <a:prstGeom prst="rect">
            <a:avLst/>
          </a:prstGeom>
        </p:spPr>
      </p:pic>
      <p:pic>
        <p:nvPicPr>
          <p:cNvPr id="45" name="left_sml_solid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36" y="714286"/>
            <a:ext cx="297652" cy="297652"/>
          </a:xfrm>
          <a:prstGeom prst="rect">
            <a:avLst/>
          </a:prstGeom>
        </p:spPr>
      </p:pic>
      <p:pic>
        <p:nvPicPr>
          <p:cNvPr id="46" name="rt_hollow_sml"/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45" y="1016785"/>
            <a:ext cx="438156" cy="438156"/>
          </a:xfrm>
          <a:prstGeom prst="rect">
            <a:avLst/>
          </a:prstGeom>
        </p:spPr>
      </p:pic>
      <p:pic>
        <p:nvPicPr>
          <p:cNvPr id="47" name="lft_sml_hollow"/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" y="781048"/>
            <a:ext cx="433389" cy="433389"/>
          </a:xfrm>
          <a:prstGeom prst="rect">
            <a:avLst/>
          </a:prstGeom>
        </p:spPr>
      </p:pic>
      <p:pic>
        <p:nvPicPr>
          <p:cNvPr id="48" name="rt_lg_hollow"/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77" y="1350172"/>
            <a:ext cx="1264442" cy="1264442"/>
          </a:xfrm>
          <a:prstGeom prst="rect">
            <a:avLst/>
          </a:prstGeom>
        </p:spPr>
      </p:pic>
      <p:pic>
        <p:nvPicPr>
          <p:cNvPr id="49" name="rt_sml_hollow"/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067" y="1712116"/>
            <a:ext cx="171451" cy="171451"/>
          </a:xfrm>
          <a:prstGeom prst="rect">
            <a:avLst/>
          </a:prstGeom>
        </p:spPr>
      </p:pic>
      <p:pic>
        <p:nvPicPr>
          <p:cNvPr id="51" name="lg_top_bar"/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990600" y="838200"/>
            <a:ext cx="7162800" cy="4876800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2"/>
                </a:solidFill>
              </a:defRPr>
            </a:lvl1pPr>
            <a:lvl2pPr marL="4572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990600" y="76201"/>
            <a:ext cx="7162800" cy="533399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4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9" repeatCount="indefinite" fill="remove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Stat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networking_connection.mo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6000" contrast="4000"/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  <a:ln>
            <a:noFill/>
          </a:ln>
        </p:spPr>
      </p:pic>
      <p:pic>
        <p:nvPicPr>
          <p:cNvPr id="6" name="clear_white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bubbles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>
              <a:solidFill>
                <a:srgbClr val="125374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125374"/>
                </a:solidFill>
              </a:rPr>
              <a:pPr/>
              <a:t>‹#›</a:t>
            </a:fld>
            <a:endParaRPr lang="en-US" dirty="0">
              <a:solidFill>
                <a:srgbClr val="125374"/>
              </a:solidFill>
            </a:endParaRPr>
          </a:p>
        </p:txBody>
      </p:sp>
      <p:sp>
        <p:nvSpPr>
          <p:cNvPr id="16" name="Title"/>
          <p:cNvSpPr>
            <a:spLocks noGrp="1"/>
          </p:cNvSpPr>
          <p:nvPr>
            <p:ph type="title"/>
          </p:nvPr>
        </p:nvSpPr>
        <p:spPr>
          <a:xfrm>
            <a:off x="990600" y="655637"/>
            <a:ext cx="7162800" cy="639763"/>
          </a:xfrm>
        </p:spPr>
        <p:txBody>
          <a:bodyPr/>
          <a:lstStyle>
            <a:lvl1pPr>
              <a:defRPr sz="2400">
                <a:ln w="9525">
                  <a:noFill/>
                </a:ln>
                <a:solidFill>
                  <a:schemeClr val="tx2"/>
                </a:solidFill>
                <a:effectLst/>
                <a:latin typeface="Calibri" pitchFamily="34" charset="0"/>
                <a:ea typeface="Segoe UI Symbol" pitchFamily="34" charset="0"/>
                <a:cs typeface="Calibri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9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990600" y="1447800"/>
            <a:ext cx="7162800" cy="4876800"/>
          </a:xfrm>
        </p:spPr>
        <p:txBody>
          <a:bodyPr>
            <a:normAutofit/>
          </a:bodyPr>
          <a:lstStyle>
            <a:lvl1pPr marL="0" indent="0" algn="l">
              <a:buNone/>
              <a:defRPr sz="1600" b="0">
                <a:solidFill>
                  <a:schemeClr val="tx2"/>
                </a:solidFill>
              </a:defRPr>
            </a:lvl1pPr>
            <a:lvl2pPr marL="4572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291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26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24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9652E-FD50-413D-B290-6B4E363F65AF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428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part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1295400" y="457200"/>
            <a:ext cx="6705600" cy="914400"/>
          </a:xfrm>
          <a:effectLst/>
        </p:spPr>
        <p:txBody>
          <a:bodyPr anchor="b" anchorCtr="0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125374"/>
                </a:solidFill>
              </a:rPr>
              <a:pPr/>
              <a:t>‹#›</a:t>
            </a:fld>
            <a:endParaRPr lang="en-US" dirty="0">
              <a:solidFill>
                <a:srgbClr val="125374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>
              <a:solidFill>
                <a:srgbClr val="1253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4817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/>
          <p:cNvSpPr>
            <a:spLocks noGrp="1"/>
          </p:cNvSpPr>
          <p:nvPr>
            <p:ph type="body" idx="10"/>
          </p:nvPr>
        </p:nvSpPr>
        <p:spPr>
          <a:xfrm>
            <a:off x="685800" y="228600"/>
            <a:ext cx="7772400" cy="8905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2400" cy="1362075"/>
          </a:xfrm>
        </p:spPr>
        <p:txBody>
          <a:bodyPr anchor="t"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125374"/>
                </a:solidFill>
              </a:rPr>
              <a:pPr/>
              <a:t>‹#›</a:t>
            </a:fld>
            <a:endParaRPr lang="en-US" dirty="0">
              <a:solidFill>
                <a:srgbClr val="12537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>
              <a:solidFill>
                <a:srgbClr val="1253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0383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12537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125374"/>
                </a:solidFill>
              </a:rPr>
              <a:pPr/>
              <a:t>‹#›</a:t>
            </a:fld>
            <a:endParaRPr lang="en-US" dirty="0">
              <a:solidFill>
                <a:srgbClr val="125374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895600" y="2133600"/>
            <a:ext cx="60960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895600" y="838200"/>
            <a:ext cx="60960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895600" y="1485900"/>
            <a:ext cx="60960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895600" y="2781300"/>
            <a:ext cx="60960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895600" y="3429000"/>
            <a:ext cx="60960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6800" y="198437"/>
            <a:ext cx="8146200" cy="639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895600" y="4076700"/>
            <a:ext cx="60960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60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2112671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914400"/>
            <a:ext cx="3200400" cy="4648200"/>
          </a:xfrm>
        </p:spPr>
        <p:txBody>
          <a:bodyPr/>
          <a:lstStyle>
            <a:lvl1pPr>
              <a:defRPr sz="16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914400"/>
            <a:ext cx="3200400" cy="4648200"/>
          </a:xfrm>
        </p:spPr>
        <p:txBody>
          <a:bodyPr>
            <a:normAutofit/>
          </a:bodyPr>
          <a:lstStyle>
            <a:lvl1pPr algn="l">
              <a:defRPr sz="1600" baseline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125374"/>
                </a:solidFill>
              </a:rPr>
              <a:pPr/>
              <a:t>‹#›</a:t>
            </a:fld>
            <a:endParaRPr lang="en-US" dirty="0">
              <a:solidFill>
                <a:srgbClr val="125374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125374"/>
              </a:solidFill>
            </a:endParaRPr>
          </a:p>
        </p:txBody>
      </p:sp>
      <p:sp>
        <p:nvSpPr>
          <p:cNvPr id="12" name="Title"/>
          <p:cNvSpPr>
            <a:spLocks noGrp="1"/>
          </p:cNvSpPr>
          <p:nvPr>
            <p:ph type="title"/>
          </p:nvPr>
        </p:nvSpPr>
        <p:spPr>
          <a:xfrm>
            <a:off x="2362200" y="-30163"/>
            <a:ext cx="4412400" cy="639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3937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12537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125374"/>
                </a:solidFill>
              </a:rPr>
              <a:pPr/>
              <a:t>‹#›</a:t>
            </a:fld>
            <a:endParaRPr lang="en-US" dirty="0">
              <a:solidFill>
                <a:srgbClr val="125374"/>
              </a:solidFill>
            </a:endParaRPr>
          </a:p>
        </p:txBody>
      </p:sp>
      <p:sp>
        <p:nvSpPr>
          <p:cNvPr id="9" name="bottom_pict"/>
          <p:cNvSpPr>
            <a:spLocks noGrp="1"/>
          </p:cNvSpPr>
          <p:nvPr>
            <p:ph sz="half" idx="14"/>
          </p:nvPr>
        </p:nvSpPr>
        <p:spPr>
          <a:xfrm>
            <a:off x="5715000" y="35814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secondlinetext"/>
          <p:cNvSpPr>
            <a:spLocks noGrp="1"/>
          </p:cNvSpPr>
          <p:nvPr>
            <p:ph type="body" sz="quarter" idx="13"/>
          </p:nvPr>
        </p:nvSpPr>
        <p:spPr>
          <a:xfrm>
            <a:off x="1066800" y="838200"/>
            <a:ext cx="44196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0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90600" y="198437"/>
            <a:ext cx="7162800" cy="639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5" name="top_pict"/>
          <p:cNvSpPr>
            <a:spLocks noGrp="1"/>
          </p:cNvSpPr>
          <p:nvPr>
            <p:ph sz="half" idx="1"/>
          </p:nvPr>
        </p:nvSpPr>
        <p:spPr>
          <a:xfrm>
            <a:off x="5715000" y="10668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op_main_text"/>
          <p:cNvSpPr>
            <a:spLocks noGrp="1"/>
          </p:cNvSpPr>
          <p:nvPr>
            <p:ph sz="half" idx="2" hasCustomPrompt="1"/>
          </p:nvPr>
        </p:nvSpPr>
        <p:spPr>
          <a:xfrm>
            <a:off x="1066800" y="1219200"/>
            <a:ext cx="4419600" cy="20574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Level 2</a:t>
            </a:r>
            <a:br>
              <a:rPr lang="en-US" dirty="0"/>
            </a:br>
            <a:r>
              <a:rPr lang="en-US" dirty="0"/>
              <a:t>Level 3</a:t>
            </a:r>
            <a:br>
              <a:rPr lang="en-US" dirty="0"/>
            </a:br>
            <a:r>
              <a:rPr lang="en-US" dirty="0"/>
              <a:t>Level 4</a:t>
            </a:r>
            <a:br>
              <a:rPr lang="en-US" dirty="0"/>
            </a:br>
            <a:r>
              <a:rPr lang="en-US" dirty="0"/>
              <a:t>Level 5</a:t>
            </a:r>
          </a:p>
        </p:txBody>
      </p:sp>
      <p:sp>
        <p:nvSpPr>
          <p:cNvPr id="14" name="bottom_main_text"/>
          <p:cNvSpPr>
            <a:spLocks noGrp="1"/>
          </p:cNvSpPr>
          <p:nvPr>
            <p:ph sz="half" idx="15" hasCustomPrompt="1"/>
          </p:nvPr>
        </p:nvSpPr>
        <p:spPr>
          <a:xfrm>
            <a:off x="1066800" y="3733800"/>
            <a:ext cx="4419600" cy="198120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Level 2</a:t>
            </a:r>
            <a:br>
              <a:rPr lang="en-US" dirty="0"/>
            </a:br>
            <a:r>
              <a:rPr lang="en-US" dirty="0"/>
              <a:t>Level 3</a:t>
            </a:r>
            <a:br>
              <a:rPr lang="en-US" dirty="0"/>
            </a:br>
            <a:r>
              <a:rPr lang="en-US" dirty="0"/>
              <a:t>Level 4</a:t>
            </a:r>
            <a:br>
              <a:rPr lang="en-US" dirty="0"/>
            </a:br>
            <a:r>
              <a:rPr lang="en-US" dirty="0"/>
              <a:t>Level 5</a:t>
            </a:r>
          </a:p>
        </p:txBody>
      </p:sp>
      <p:sp>
        <p:nvSpPr>
          <p:cNvPr id="15" name="secondlinetext"/>
          <p:cNvSpPr>
            <a:spLocks noGrp="1"/>
          </p:cNvSpPr>
          <p:nvPr>
            <p:ph type="body" sz="quarter" idx="16"/>
          </p:nvPr>
        </p:nvSpPr>
        <p:spPr>
          <a:xfrm>
            <a:off x="1066800" y="3276600"/>
            <a:ext cx="4419600" cy="381000"/>
          </a:xfrm>
        </p:spPr>
        <p:txBody>
          <a:bodyPr>
            <a:noAutofit/>
          </a:bodyPr>
          <a:lstStyle>
            <a:lvl1pPr algn="l">
              <a:buFontTx/>
              <a:buNone/>
              <a:defRPr sz="20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9370573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srgbClr val="12537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125374"/>
                </a:solidFill>
              </a:rPr>
              <a:pPr/>
              <a:t>‹#›</a:t>
            </a:fld>
            <a:endParaRPr lang="en-US" dirty="0">
              <a:solidFill>
                <a:srgbClr val="125374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65387"/>
            <a:ext cx="25146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2465387"/>
            <a:ext cx="24384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791200" y="2465387"/>
            <a:ext cx="25146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4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914400" y="731837"/>
            <a:ext cx="2362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390900" y="731837"/>
            <a:ext cx="2362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867400" y="731837"/>
            <a:ext cx="2362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533400" y="198437"/>
            <a:ext cx="8229600" cy="639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2429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1219200"/>
            <a:ext cx="3657600" cy="40687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400"/>
            </a:lvl1pPr>
            <a:lvl2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1" y="1219200"/>
            <a:ext cx="3657600" cy="4068763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20000"/>
                  <a:lumOff val="80000"/>
                </a:schemeClr>
              </a:buClr>
              <a:defRPr sz="1400"/>
            </a:lvl1pPr>
            <a:lvl2pPr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125374"/>
                </a:solidFill>
              </a:rPr>
              <a:pPr/>
              <a:t>‹#›</a:t>
            </a:fld>
            <a:endParaRPr lang="en-US" dirty="0">
              <a:solidFill>
                <a:srgbClr val="125374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125374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066800" y="198437"/>
            <a:ext cx="7010400" cy="639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838200" y="838201"/>
            <a:ext cx="3657600" cy="3810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800"/>
            </a:lvl1pPr>
            <a:lvl2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4495800" y="838200"/>
            <a:ext cx="3657600" cy="3810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800"/>
            </a:lvl1pPr>
            <a:lvl2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427389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125374"/>
                </a:solidFill>
              </a:rPr>
              <a:pPr/>
              <a:t>‹#›</a:t>
            </a:fld>
            <a:endParaRPr lang="en-US" dirty="0">
              <a:solidFill>
                <a:srgbClr val="12537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53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316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4050" y="10668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066800"/>
            <a:ext cx="2362200" cy="4373563"/>
          </a:xfr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125374"/>
                </a:solidFill>
              </a:rPr>
              <a:pPr/>
              <a:t>‹#›</a:t>
            </a:fld>
            <a:endParaRPr lang="en-US" dirty="0">
              <a:solidFill>
                <a:srgbClr val="125374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125374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33400" y="198437"/>
            <a:ext cx="8229600" cy="639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0283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04800"/>
            <a:ext cx="9144000" cy="4724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4376737"/>
            <a:ext cx="8991600" cy="804863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srgbClr val="125374"/>
                </a:solidFill>
              </a:rPr>
              <a:pPr/>
              <a:t>‹#›</a:t>
            </a:fld>
            <a:endParaRPr lang="en-US" dirty="0">
              <a:solidFill>
                <a:srgbClr val="125374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25374"/>
              </a:solidFill>
            </a:endParaRPr>
          </a:p>
        </p:txBody>
      </p:sp>
      <p:sp>
        <p:nvSpPr>
          <p:cNvPr id="10" name="Title"/>
          <p:cNvSpPr>
            <a:spLocks noGrp="1"/>
          </p:cNvSpPr>
          <p:nvPr>
            <p:ph type="title"/>
          </p:nvPr>
        </p:nvSpPr>
        <p:spPr>
          <a:xfrm>
            <a:off x="533400" y="198437"/>
            <a:ext cx="8229600" cy="6397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462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646237"/>
            <a:ext cx="3581400" cy="4983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3581400" cy="49831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98EA-F332-4828-AA34-7BBF35DD5305}" type="datetime1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84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620000" cy="715962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990600"/>
            <a:ext cx="365442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" y="1951037"/>
            <a:ext cx="3654425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7575" y="990600"/>
            <a:ext cx="3654426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1951037"/>
            <a:ext cx="3654426" cy="45259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61B7-8203-439C-BFA2-5EBB9057BB2C}" type="datetime1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71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024EC-C9E2-47F0-B3DB-380A8C9CA86B}" type="datetime1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25146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0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CF86-6521-47A7-8DEC-42ADC3096C3A}" type="datetime1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4356-750F-43A5-86F1-332F9B8C8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62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48.xml"/><Relationship Id="rId16" Type="http://schemas.openxmlformats.org/officeDocument/2006/relationships/video" Target="../media/media2.wmv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microsoft.com/office/2007/relationships/media" Target="../media/media2.wmv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2800" y="914400"/>
            <a:ext cx="9335408" cy="74385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76200"/>
            <a:ext cx="2019300" cy="60386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12CB1-468E-40AC-BC7E-E15F886126CB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D3D4356-750F-43A5-86F1-332F9B8C8A9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0"/>
            <a:ext cx="98298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-45720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473075"/>
            <a:ext cx="7620000" cy="7159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189037"/>
            <a:ext cx="7620000" cy="513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89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2800" y="914400"/>
            <a:ext cx="9335408" cy="74385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76200"/>
            <a:ext cx="2019300" cy="60386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EABC2-A707-411B-ADC3-8B0B96869775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D3D4356-750F-43A5-86F1-332F9B8C8A9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0"/>
            <a:ext cx="98298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-45720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473075"/>
            <a:ext cx="7620000" cy="7159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189037"/>
            <a:ext cx="7620000" cy="513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96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5B6E4-F352-458B-BEEA-32D8382A8B30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97D2B-E1B9-43CE-B810-3D4FD07A43A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756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networking_connection.mov">
            <a:hlinkClick r:id="" action="ppaction://media"/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7">
            <a:lum bright="6000" contrast="4000"/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  <a:ln>
            <a:noFill/>
          </a:ln>
        </p:spPr>
      </p:pic>
      <p:pic>
        <p:nvPicPr>
          <p:cNvPr id="6" name="lg_top_bar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066800"/>
            <a:ext cx="7162800" cy="4602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1628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>
              <a:solidFill>
                <a:srgbClr val="125374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125374"/>
                </a:solidFill>
              </a:rPr>
              <a:pPr/>
              <a:t>‹#›</a:t>
            </a:fld>
            <a:endParaRPr lang="en-US" dirty="0">
              <a:solidFill>
                <a:srgbClr val="1253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0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2400" b="1" kern="1200" baseline="0">
          <a:solidFill>
            <a:schemeClr val="bg1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Arial" pitchFamily="34" charset="0"/>
        </a:defRPr>
      </a:lvl1pPr>
      <a:lvl2pPr marL="45720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2pPr>
      <a:lvl3pPr marL="91440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3pPr>
      <a:lvl4pPr marL="137160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4pPr>
      <a:lvl5pPr marL="182880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20000"/>
            <a:lumOff val="80000"/>
          </a:schemeClr>
        </a:buClr>
        <a:buSzPct val="70000"/>
        <a:buFont typeface="Arial" pitchFamily="34" charset="0"/>
        <a:buNone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Rotary%20Harma%20022015/the_best_thing_ever_-_rotary_youth_e-7ZXFYDaI-hg_fmt135-orig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ye.fi/vaihtoon-ulkomaille/vuosivaihto/mita-vaihto-maksaa/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www.rotary.org/" TargetMode="Externa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www.rye.fi/" TargetMode="External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Rotary%20Harma%20022015/the_best_thing_ever_-_rotary_youth_e-7ZXFYDaI-hg_fmt135-orig.mp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hlinkClick r:id="rId3" action="ppaction://hlinkfile"/>
          </p:cNvPr>
          <p:cNvSpPr/>
          <p:nvPr/>
        </p:nvSpPr>
        <p:spPr>
          <a:xfrm>
            <a:off x="2627784" y="1225642"/>
            <a:ext cx="6301764" cy="252376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JOS MIETIT MITÄ TEKISIT ??</a:t>
            </a:r>
          </a:p>
          <a:p>
            <a:pPr algn="ctr"/>
            <a:endParaRPr lang="fi-FI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fi-FI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TULE</a:t>
            </a:r>
          </a:p>
          <a:p>
            <a:pPr algn="ctr"/>
            <a:r>
              <a:rPr lang="fi-FI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VAIHTARIKSI?</a:t>
            </a:r>
            <a:endParaRPr lang="fi-FI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Suorakulmio 6">
            <a:hlinkClick r:id="rId3" action="ppaction://hlinkfile"/>
          </p:cNvPr>
          <p:cNvSpPr/>
          <p:nvPr/>
        </p:nvSpPr>
        <p:spPr>
          <a:xfrm>
            <a:off x="1091007" y="4156327"/>
            <a:ext cx="8161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Tarvitseeko edes miettiä?</a:t>
            </a:r>
            <a:endParaRPr lang="fi-FI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5" name="Suorakulmio 4">
            <a:hlinkClick r:id="rId3" action="ppaction://hlinkfile"/>
            <a:extLst>
              <a:ext uri="{FF2B5EF4-FFF2-40B4-BE49-F238E27FC236}">
                <a16:creationId xmlns:a16="http://schemas.microsoft.com/office/drawing/2014/main" id="{984DE753-8973-435B-969F-7410232D4897}"/>
              </a:ext>
            </a:extLst>
          </p:cNvPr>
          <p:cNvSpPr/>
          <p:nvPr/>
        </p:nvSpPr>
        <p:spPr>
          <a:xfrm>
            <a:off x="3744956" y="5313982"/>
            <a:ext cx="30471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www.rye.fi</a:t>
            </a:r>
            <a:endParaRPr lang="fi-FI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E2C633AC-5B0F-46BE-B45A-B380FA8AB3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1371"/>
            <a:ext cx="3719533" cy="75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1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59632" y="-10254"/>
            <a:ext cx="6840760" cy="980729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VUOSIVAIHTO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764704"/>
            <a:ext cx="2376264" cy="3359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043608" y="1000191"/>
            <a:ext cx="7416824" cy="4589049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fi-FI" sz="1800" b="1" dirty="0"/>
              <a:t>Kustannukset:</a:t>
            </a:r>
          </a:p>
          <a:p>
            <a:pPr algn="l"/>
            <a:r>
              <a:rPr lang="fi-FI" sz="1800" b="1" dirty="0"/>
              <a:t>Järjestelymaksu</a:t>
            </a:r>
            <a:endParaRPr lang="fi-FI" sz="1800" dirty="0"/>
          </a:p>
          <a:p>
            <a:pPr algn="l"/>
            <a:r>
              <a:rPr lang="fi-FI" sz="1800" b="1" dirty="0"/>
              <a:t>Rotaryvaihtarin takki</a:t>
            </a:r>
          </a:p>
          <a:p>
            <a:pPr algn="l"/>
            <a:r>
              <a:rPr lang="fi-FI" sz="1800" b="1" dirty="0"/>
              <a:t>Koulutukset</a:t>
            </a:r>
          </a:p>
          <a:p>
            <a:pPr algn="l"/>
            <a:r>
              <a:rPr lang="fi-FI" sz="1800" b="1" dirty="0"/>
              <a:t>Vakuutus</a:t>
            </a:r>
          </a:p>
          <a:p>
            <a:pPr algn="l"/>
            <a:r>
              <a:rPr lang="fi-FI" sz="1800" b="1" dirty="0"/>
              <a:t>Viisumi (jos tarvitaan)</a:t>
            </a:r>
          </a:p>
          <a:p>
            <a:pPr algn="l"/>
            <a:r>
              <a:rPr lang="fi-FI" sz="1800" b="1" dirty="0"/>
              <a:t>Maaohjelma (jos on)</a:t>
            </a:r>
          </a:p>
          <a:p>
            <a:pPr algn="l"/>
            <a:r>
              <a:rPr lang="fi-FI" sz="1800" b="1" dirty="0"/>
              <a:t>Lennot kohdemaan mukaan.</a:t>
            </a:r>
          </a:p>
          <a:p>
            <a:pPr algn="l"/>
            <a:endParaRPr lang="fi-FI" sz="1100" b="1" dirty="0"/>
          </a:p>
          <a:p>
            <a:pPr algn="l"/>
            <a:r>
              <a:rPr lang="fi-FI" sz="1800" b="1" dirty="0"/>
              <a:t>Kohdemaiden vapaaehtoiset kiertomatkat</a:t>
            </a:r>
          </a:p>
          <a:p>
            <a:pPr algn="l"/>
            <a:endParaRPr lang="fi-FI" sz="1200" b="1" dirty="0"/>
          </a:p>
          <a:p>
            <a:pPr algn="l"/>
            <a:r>
              <a:rPr lang="fi-FI" sz="1800" b="1" dirty="0"/>
              <a:t>Kokonaiskustannukset löytyvät </a:t>
            </a:r>
            <a:r>
              <a:rPr lang="fi-FI" sz="1800" b="1" dirty="0">
                <a:hlinkClick r:id="rId3"/>
              </a:rPr>
              <a:t>täältä</a:t>
            </a:r>
            <a:r>
              <a:rPr lang="fi-FI" sz="1800" b="1" dirty="0"/>
              <a:t>.</a:t>
            </a:r>
          </a:p>
          <a:p>
            <a:pPr algn="l"/>
            <a:r>
              <a:rPr lang="fi-FI" sz="1800" b="1" dirty="0"/>
              <a:t>Nuori saa kuukausirahaa n.90€/kk paikalliselta klubilta.</a:t>
            </a:r>
          </a:p>
          <a:p>
            <a:pPr algn="l"/>
            <a:r>
              <a:rPr lang="fi-FI" sz="1800" b="1" dirty="0"/>
              <a:t>Koulunkäynti pakollinen kohdemaassa.</a:t>
            </a:r>
          </a:p>
          <a:p>
            <a:pPr algn="l"/>
            <a:endParaRPr lang="fi-FI" sz="1800" b="1" dirty="0"/>
          </a:p>
          <a:p>
            <a:pPr algn="l"/>
            <a:r>
              <a:rPr lang="fi-FI" sz="1800" b="1" dirty="0"/>
              <a:t>HUOM! Nuoren asuminen Suomessa maksaa myös.</a:t>
            </a:r>
          </a:p>
          <a:p>
            <a:pPr algn="l"/>
            <a:r>
              <a:rPr lang="fi-FI" sz="1800" b="1" dirty="0"/>
              <a:t>-Lähtevän vaihto-oppilaan perhettä suositellaan toimimaan isäntäperheenä tulevalle vaihto-oppilaalle.</a:t>
            </a:r>
          </a:p>
          <a:p>
            <a:pPr algn="l"/>
            <a:endParaRPr lang="fi-FI" sz="1800" b="1" dirty="0"/>
          </a:p>
        </p:txBody>
      </p:sp>
    </p:spTree>
    <p:extLst>
      <p:ext uri="{BB962C8B-B14F-4D97-AF65-F5344CB8AC3E}">
        <p14:creationId xmlns:p14="http://schemas.microsoft.com/office/powerpoint/2010/main" val="247690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99592" y="-83439"/>
            <a:ext cx="6095156" cy="980729"/>
          </a:xfrm>
        </p:spPr>
        <p:txBody>
          <a:bodyPr>
            <a:no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ISÄNTÄPERHE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82" y="1192212"/>
            <a:ext cx="3446417" cy="21647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043608" y="1000191"/>
            <a:ext cx="7416824" cy="4589049"/>
          </a:xfrm>
        </p:spPr>
        <p:txBody>
          <a:bodyPr>
            <a:normAutofit/>
          </a:bodyPr>
          <a:lstStyle/>
          <a:p>
            <a:pPr algn="l"/>
            <a:r>
              <a:rPr lang="fi-FI" sz="1800" b="1" dirty="0"/>
              <a:t>VOIT TOIMIA ISÄNTÄPERHEENÄ.</a:t>
            </a:r>
          </a:p>
          <a:p>
            <a:pPr algn="l"/>
            <a:r>
              <a:rPr lang="fi-FI" sz="1800" b="1" dirty="0"/>
              <a:t>Lyhyemmän tai pidemmän ajan.</a:t>
            </a:r>
          </a:p>
          <a:p>
            <a:pPr algn="l"/>
            <a:endParaRPr lang="fi-FI" sz="1800" b="1" dirty="0"/>
          </a:p>
          <a:p>
            <a:pPr algn="l"/>
            <a:r>
              <a:rPr lang="fi-FI" sz="1800" b="1" dirty="0"/>
              <a:t>Ilmoita klubille halukkuudesta!</a:t>
            </a:r>
          </a:p>
          <a:p>
            <a:pPr algn="l"/>
            <a:endParaRPr lang="fi-FI" sz="1800" b="1" dirty="0"/>
          </a:p>
          <a:p>
            <a:pPr algn="l"/>
            <a:r>
              <a:rPr lang="fi-FI" sz="1800" b="1" dirty="0"/>
              <a:t>Rotarit antavat laajan koulutuksen ja tuen.</a:t>
            </a:r>
          </a:p>
          <a:p>
            <a:pPr algn="l"/>
            <a:r>
              <a:rPr lang="fi-FI" sz="1800" b="1" dirty="0"/>
              <a:t>Sitoudutaan rotareiden sääntöihin.</a:t>
            </a:r>
          </a:p>
          <a:p>
            <a:pPr algn="l"/>
            <a:endParaRPr lang="fi-FI" sz="1800" b="1" dirty="0"/>
          </a:p>
          <a:p>
            <a:pPr algn="l"/>
            <a:r>
              <a:rPr lang="fi-FI" sz="1800" b="1" dirty="0"/>
              <a:t>ANNAT MAHDOLLISUUDEN NUORELLE</a:t>
            </a:r>
          </a:p>
          <a:p>
            <a:pPr algn="l"/>
            <a:endParaRPr lang="fi-FI" sz="1800" b="1" dirty="0"/>
          </a:p>
          <a:p>
            <a:pPr algn="l"/>
            <a:r>
              <a:rPr lang="fi-FI" sz="1800" b="1" dirty="0"/>
              <a:t>VAIHTO-OPPILAS ANTAA MYÖS PERHEELLE ERITTÄIN PALJON, VARSINKIN PERHEEN OMILLE NUORILLE JA LAPSILLE</a:t>
            </a:r>
          </a:p>
          <a:p>
            <a:pPr algn="l"/>
            <a:endParaRPr lang="fi-FI" sz="1800" b="1" dirty="0"/>
          </a:p>
        </p:txBody>
      </p:sp>
    </p:spTree>
    <p:extLst>
      <p:ext uri="{BB962C8B-B14F-4D97-AF65-F5344CB8AC3E}">
        <p14:creationId xmlns:p14="http://schemas.microsoft.com/office/powerpoint/2010/main" val="352288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ROTEX - TOIMINTA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62000" y="1646237"/>
            <a:ext cx="4318000" cy="3366939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err="1"/>
              <a:t>Palanneet</a:t>
            </a:r>
            <a:r>
              <a:rPr lang="en-US" sz="2800" b="1" dirty="0"/>
              <a:t> </a:t>
            </a:r>
            <a:r>
              <a:rPr lang="en-US" sz="2800" b="1" dirty="0" err="1"/>
              <a:t>vaihto-oppilaat</a:t>
            </a:r>
            <a:r>
              <a:rPr lang="en-US" sz="2800" b="1" dirty="0"/>
              <a:t> </a:t>
            </a:r>
            <a:r>
              <a:rPr lang="en-US" sz="2800" b="1" dirty="0" err="1"/>
              <a:t>ovat</a:t>
            </a:r>
            <a:r>
              <a:rPr lang="en-US" sz="2800" b="1" dirty="0"/>
              <a:t> </a:t>
            </a:r>
            <a:r>
              <a:rPr lang="en-US" sz="2800" b="1" dirty="0" err="1"/>
              <a:t>Rotexeja</a:t>
            </a:r>
            <a:r>
              <a:rPr lang="en-US" sz="2800" b="1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err="1"/>
              <a:t>Järjestävät</a:t>
            </a:r>
            <a:r>
              <a:rPr lang="en-US" sz="2800" b="1" dirty="0"/>
              <a:t> </a:t>
            </a:r>
            <a:r>
              <a:rPr lang="en-US" sz="2800" b="1" dirty="0" err="1"/>
              <a:t>tapaamisia</a:t>
            </a:r>
            <a:r>
              <a:rPr lang="en-US" sz="2800" b="1" dirty="0"/>
              <a:t> ja </a:t>
            </a:r>
            <a:r>
              <a:rPr lang="en-US" sz="2800" b="1" dirty="0" err="1"/>
              <a:t>toimintaa</a:t>
            </a:r>
            <a:r>
              <a:rPr lang="en-US" sz="2800" b="1" dirty="0"/>
              <a:t> </a:t>
            </a:r>
            <a:r>
              <a:rPr lang="en-US" sz="2800" b="1" dirty="0" err="1"/>
              <a:t>vaihto-oppilaiden</a:t>
            </a:r>
            <a:r>
              <a:rPr lang="en-US" sz="2800" b="1" dirty="0"/>
              <a:t> </a:t>
            </a:r>
            <a:r>
              <a:rPr lang="en-US" sz="2800" b="1" dirty="0" err="1"/>
              <a:t>kanssa</a:t>
            </a:r>
            <a:r>
              <a:rPr lang="en-US" sz="2800" b="1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err="1"/>
              <a:t>Vaihtareille</a:t>
            </a:r>
            <a:r>
              <a:rPr lang="en-US" sz="2800" b="1" dirty="0"/>
              <a:t> </a:t>
            </a:r>
            <a:r>
              <a:rPr lang="en-US" sz="2800" b="1" dirty="0" err="1"/>
              <a:t>tukea</a:t>
            </a:r>
            <a:r>
              <a:rPr lang="en-US" sz="2800" b="1" dirty="0"/>
              <a:t> </a:t>
            </a:r>
            <a:r>
              <a:rPr lang="en-US" sz="2800" b="1" dirty="0" err="1"/>
              <a:t>samanikäisiltä</a:t>
            </a: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err="1"/>
              <a:t>Tutoreina</a:t>
            </a:r>
            <a:r>
              <a:rPr lang="en-US" sz="2800" b="1" dirty="0"/>
              <a:t> </a:t>
            </a:r>
            <a:r>
              <a:rPr lang="en-US" sz="2800" b="1" dirty="0" err="1"/>
              <a:t>matkoilla</a:t>
            </a:r>
            <a:r>
              <a:rPr lang="en-US" sz="2800" b="1" dirty="0"/>
              <a:t>, </a:t>
            </a:r>
            <a:r>
              <a:rPr lang="en-US" sz="2800" b="1" dirty="0" err="1"/>
              <a:t>leireillä</a:t>
            </a:r>
            <a:r>
              <a:rPr lang="en-US" sz="2800" b="1" dirty="0"/>
              <a:t>, </a:t>
            </a:r>
            <a:r>
              <a:rPr lang="en-US" sz="2800" b="1" dirty="0" err="1"/>
              <a:t>koulutuksissa</a:t>
            </a:r>
            <a:r>
              <a:rPr lang="en-US" sz="2800" b="1" dirty="0"/>
              <a:t> </a:t>
            </a:r>
            <a:r>
              <a:rPr lang="en-US" sz="2800" b="1" dirty="0" err="1"/>
              <a:t>jne</a:t>
            </a:r>
            <a:r>
              <a:rPr lang="en-US" sz="2800" b="1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err="1"/>
              <a:t>Toimivat</a:t>
            </a:r>
            <a:r>
              <a:rPr lang="en-US" sz="2800" b="1" dirty="0"/>
              <a:t> </a:t>
            </a:r>
            <a:r>
              <a:rPr lang="en-US" sz="2800" b="1" dirty="0" err="1"/>
              <a:t>yhteistyössä</a:t>
            </a:r>
            <a:r>
              <a:rPr lang="en-US" sz="2800" b="1" dirty="0"/>
              <a:t> </a:t>
            </a:r>
            <a:r>
              <a:rPr lang="en-US" sz="2800" b="1" dirty="0" err="1"/>
              <a:t>klubien</a:t>
            </a:r>
            <a:r>
              <a:rPr lang="en-US" sz="2800" b="1" dirty="0"/>
              <a:t> </a:t>
            </a:r>
            <a:r>
              <a:rPr lang="en-US" sz="2800" b="1" dirty="0" err="1"/>
              <a:t>kanssa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1412776"/>
            <a:ext cx="4064000" cy="2946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4144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219200"/>
            <a:ext cx="7010400" cy="112968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hlinkClick r:id="rId2"/>
              </a:rPr>
              <a:t>WWW.ROTARY.ORG</a:t>
            </a:r>
            <a:endParaRPr lang="en-US" dirty="0"/>
          </a:p>
          <a:p>
            <a:endParaRPr lang="en-US" sz="1300" dirty="0"/>
          </a:p>
          <a:p>
            <a:r>
              <a:rPr 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VAATIMUKSET!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VALID CERTIFICATE</a:t>
            </a:r>
          </a:p>
        </p:txBody>
      </p:sp>
      <p:sp>
        <p:nvSpPr>
          <p:cNvPr id="5" name="Suorakulmio 4"/>
          <p:cNvSpPr/>
          <p:nvPr/>
        </p:nvSpPr>
        <p:spPr>
          <a:xfrm>
            <a:off x="3512428" y="2996952"/>
            <a:ext cx="52920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accent6"/>
                </a:solidFill>
              </a:rPr>
              <a:t>Rotareilla on vaihto-oppilaiden turvallisuuden sertifikaatti, joka sisältää laajaa koulutusta jne.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accent6"/>
                </a:solidFill>
              </a:rPr>
              <a:t>Maailman ympäri samanlainen toimintatapa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accent6"/>
                </a:solidFill>
              </a:rPr>
              <a:t>Koulutettuja ihmisiä ja perheitä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chemeClr val="accent6"/>
                </a:solidFill>
              </a:rPr>
              <a:t>Nopea reagointi ja paikalliset yhteyshenkilöt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64904"/>
            <a:ext cx="2820926" cy="356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32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26401" y="316347"/>
            <a:ext cx="7772400" cy="1362075"/>
          </a:xfrm>
        </p:spPr>
        <p:txBody>
          <a:bodyPr/>
          <a:lstStyle/>
          <a:p>
            <a:r>
              <a:rPr lang="fi-FI" altLang="sv-SE" sz="3200" dirty="0">
                <a:hlinkClick r:id="rId2"/>
              </a:rPr>
              <a:t>www.rye.fi</a:t>
            </a:r>
            <a:br>
              <a:rPr lang="fi-FI" altLang="sv-SE" sz="3200" dirty="0">
                <a:solidFill>
                  <a:schemeClr val="hlink"/>
                </a:solidFill>
              </a:rPr>
            </a:br>
            <a:endParaRPr lang="en-US" sz="3200" dirty="0">
              <a:ln w="9525" cap="rnd" cmpd="sng">
                <a:solidFill>
                  <a:schemeClr val="tx1"/>
                </a:solidFill>
                <a:round/>
              </a:ln>
              <a:solidFill>
                <a:schemeClr val="bg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1678422"/>
            <a:ext cx="4043602" cy="353815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" name="Suorakulmio 1"/>
          <p:cNvSpPr/>
          <p:nvPr/>
        </p:nvSpPr>
        <p:spPr>
          <a:xfrm>
            <a:off x="2898223" y="5686330"/>
            <a:ext cx="5277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JOKO HAIT ?☺</a:t>
            </a:r>
          </a:p>
        </p:txBody>
      </p:sp>
    </p:spTree>
    <p:extLst>
      <p:ext uri="{BB962C8B-B14F-4D97-AF65-F5344CB8AC3E}">
        <p14:creationId xmlns:p14="http://schemas.microsoft.com/office/powerpoint/2010/main" val="215814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path" presetSubtype="0" accel="50000" decel="5000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31" presetClass="exit" presetSubtype="0" fill="hold" grpId="2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52320" y="6636703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0000" lnSpcReduction="20000"/>
          </a:bodyPr>
          <a:lstStyle/>
          <a:p>
            <a:pPr>
              <a:spcBef>
                <a:spcPct val="0"/>
              </a:spcBef>
            </a:pPr>
            <a:endParaRPr lang="en-US" sz="2400" dirty="0">
              <a:solidFill>
                <a:prstClr val="black"/>
              </a:solidFill>
              <a:latin typeface="Perpetua" pitchFamily="18" charset="0"/>
            </a:endParaRPr>
          </a:p>
        </p:txBody>
      </p:sp>
      <p:sp>
        <p:nvSpPr>
          <p:cNvPr id="8" name="Suorakulmio 7">
            <a:hlinkClick r:id="rId3" action="ppaction://hlinkfile"/>
          </p:cNvPr>
          <p:cNvSpPr/>
          <p:nvPr/>
        </p:nvSpPr>
        <p:spPr>
          <a:xfrm>
            <a:off x="3923928" y="1844824"/>
            <a:ext cx="573018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5400" b="1" dirty="0">
                <a:ln w="22225">
                  <a:solidFill>
                    <a:srgbClr val="009DD9"/>
                  </a:solidFill>
                  <a:prstDash val="solid"/>
                </a:ln>
                <a:solidFill>
                  <a:srgbClr val="009DD9">
                    <a:lumMod val="40000"/>
                    <a:lumOff val="60000"/>
                  </a:srgbClr>
                </a:solidFill>
              </a:rPr>
              <a:t>ROTARIT ON ILOISTA PORUKKA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0F7AAC2-56A2-47A0-A471-FE49DF6777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64662"/>
            <a:ext cx="3719533" cy="75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41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eft Picture Placeholder" descr="Waterfall.&#10;&#10;Picture courtesy of Bill Staples.&#10;" title="Sample picture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4682" y="1371600"/>
            <a:ext cx="2136290" cy="4055989"/>
          </a:xfrm>
        </p:spPr>
      </p:pic>
      <p:pic>
        <p:nvPicPr>
          <p:cNvPr id="6" name="Center Picture Placeholder" descr="Snow capped mountain and stream.&#10;&#10;Picture courtesy of Bill Staples.&#10;" title="Sample picture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1483744"/>
            <a:ext cx="1978458" cy="3774056"/>
          </a:xfrm>
        </p:spPr>
      </p:pic>
      <p:pic>
        <p:nvPicPr>
          <p:cNvPr id="7" name="Right Picture Placeholder" descr="Forest stream.&#10;&#10;Picture courtesy of Bill Staples." title="Sample picture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0843" y="1117600"/>
            <a:ext cx="2338255" cy="4445000"/>
          </a:xfrm>
        </p:spPr>
      </p:pic>
      <p:sp>
        <p:nvSpPr>
          <p:cNvPr id="2" name="Tekstiruutu 1"/>
          <p:cNvSpPr txBox="1"/>
          <p:nvPr/>
        </p:nvSpPr>
        <p:spPr>
          <a:xfrm>
            <a:off x="1428612" y="3628181"/>
            <a:ext cx="1343188" cy="13849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fi-FI" sz="1400" b="1" dirty="0">
                <a:solidFill>
                  <a:prstClr val="black"/>
                </a:solidFill>
              </a:rPr>
              <a:t>LEIRIVAIHTO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prstClr val="black"/>
                </a:solidFill>
              </a:rPr>
              <a:t>15-20 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prstClr val="black"/>
                </a:solidFill>
              </a:rPr>
              <a:t>Eurooppa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prstClr val="black"/>
                </a:solidFill>
              </a:rPr>
              <a:t>MEX, BRA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prstClr val="black"/>
                </a:solidFill>
              </a:rPr>
              <a:t>USA, CAN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prstClr val="black"/>
                </a:solidFill>
              </a:rPr>
              <a:t>E-</a:t>
            </a:r>
            <a:r>
              <a:rPr lang="fi-FI" sz="1400" dirty="0" err="1">
                <a:solidFill>
                  <a:prstClr val="black"/>
                </a:solidFill>
              </a:rPr>
              <a:t>Afr</a:t>
            </a:r>
            <a:r>
              <a:rPr lang="fi-FI" sz="1400" dirty="0">
                <a:solidFill>
                  <a:prstClr val="black"/>
                </a:solidFill>
              </a:rPr>
              <a:t>., Taiwan</a:t>
            </a:r>
            <a:endParaRPr lang="sv-SE" sz="1400" dirty="0">
              <a:solidFill>
                <a:prstClr val="black"/>
              </a:solidFill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3960016" y="3140968"/>
            <a:ext cx="1193084" cy="1600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fi-FI" sz="1400" b="1" dirty="0">
                <a:solidFill>
                  <a:prstClr val="black"/>
                </a:solidFill>
              </a:rPr>
              <a:t>KESÄVAIHTO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prstClr val="black"/>
                </a:solidFill>
              </a:rPr>
              <a:t>15-19 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prstClr val="black"/>
                </a:solidFill>
              </a:rPr>
              <a:t>Eurooppa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prstClr val="black"/>
                </a:solidFill>
              </a:rPr>
              <a:t>P-Amerikka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 err="1">
                <a:solidFill>
                  <a:prstClr val="black"/>
                </a:solidFill>
              </a:rPr>
              <a:t>E-Amerikka</a:t>
            </a:r>
            <a:endParaRPr lang="fi-FI" sz="1400" dirty="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prstClr val="black"/>
                </a:solidFill>
              </a:rPr>
              <a:t>E-Afrikka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prstClr val="black"/>
                </a:solidFill>
              </a:rPr>
              <a:t>Aasia</a:t>
            </a:r>
            <a:endParaRPr lang="sv-SE" sz="1400" dirty="0">
              <a:solidFill>
                <a:prstClr val="black"/>
              </a:solidFill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2995682" y="76200"/>
            <a:ext cx="2679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/>
              <a:t>NUORISOVAIHTO</a:t>
            </a:r>
            <a:endParaRPr lang="sv-SE" sz="2800" dirty="0"/>
          </a:p>
        </p:txBody>
      </p:sp>
      <p:sp>
        <p:nvSpPr>
          <p:cNvPr id="15" name="Tekstiruutu 7"/>
          <p:cNvSpPr txBox="1"/>
          <p:nvPr/>
        </p:nvSpPr>
        <p:spPr>
          <a:xfrm>
            <a:off x="6324600" y="3269302"/>
            <a:ext cx="1234697" cy="18158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fi-FI" sz="1400" b="1" dirty="0">
                <a:solidFill>
                  <a:prstClr val="black"/>
                </a:solidFill>
              </a:rPr>
              <a:t>VUOSIVAIHTO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prstClr val="black"/>
                </a:solidFill>
              </a:rPr>
              <a:t>15-18 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prstClr val="black"/>
                </a:solidFill>
              </a:rPr>
              <a:t>Eurooppa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prstClr val="black"/>
                </a:solidFill>
              </a:rPr>
              <a:t>P-Amerikka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 err="1">
                <a:solidFill>
                  <a:prstClr val="black"/>
                </a:solidFill>
              </a:rPr>
              <a:t>E-Amerikka</a:t>
            </a:r>
            <a:endParaRPr lang="fi-FI" sz="1400" dirty="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prstClr val="black"/>
                </a:solidFill>
              </a:rPr>
              <a:t>E-Afrikka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prstClr val="black"/>
                </a:solidFill>
              </a:rPr>
              <a:t>Aasia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prstClr val="black"/>
                </a:solidFill>
              </a:rPr>
              <a:t>Australia</a:t>
            </a:r>
            <a:endParaRPr lang="sv-SE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76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59632" y="-10254"/>
            <a:ext cx="6095156" cy="980729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KESÄLEIRIT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764704"/>
            <a:ext cx="3842347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043608" y="908720"/>
            <a:ext cx="7416824" cy="504056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fi-FI" sz="2400" dirty="0"/>
              <a:t>Kesto 10pv  - 3 viikkoa, 15...20-vuotiaille.</a:t>
            </a:r>
          </a:p>
          <a:p>
            <a:pPr algn="l"/>
            <a:endParaRPr lang="fi-FI" sz="2400" dirty="0"/>
          </a:p>
          <a:p>
            <a:pPr algn="l"/>
            <a:r>
              <a:rPr lang="fi-FI" sz="2400" dirty="0"/>
              <a:t>Leireillä eri teemat</a:t>
            </a:r>
          </a:p>
          <a:p>
            <a:pPr algn="l"/>
            <a:r>
              <a:rPr lang="fi-FI" sz="2400" dirty="0"/>
              <a:t>Leiriin kuuluu perhemajoitusjakso.</a:t>
            </a:r>
          </a:p>
          <a:p>
            <a:pPr algn="l"/>
            <a:endParaRPr lang="fi-FI" sz="2400" dirty="0"/>
          </a:p>
          <a:p>
            <a:pPr algn="l"/>
            <a:r>
              <a:rPr lang="fi-FI" sz="2400" b="1" dirty="0"/>
              <a:t>Pääsyvaatimukset</a:t>
            </a:r>
          </a:p>
          <a:p>
            <a:pPr algn="l"/>
            <a:r>
              <a:rPr lang="fi-FI" sz="2400" dirty="0"/>
              <a:t>Leireille voi osallistua sekä rotareiden että </a:t>
            </a:r>
          </a:p>
          <a:p>
            <a:pPr algn="l"/>
            <a:r>
              <a:rPr lang="fi-FI" sz="2400" dirty="0"/>
              <a:t>muiden lapset ilman suosituimmuusasemaa. </a:t>
            </a:r>
          </a:p>
          <a:p>
            <a:pPr algn="l"/>
            <a:r>
              <a:rPr lang="fi-FI" sz="2400" dirty="0"/>
              <a:t>Nuorelta edellytetään joustavuutta, esiintymiskykyä ja itsenäisyyttä. </a:t>
            </a:r>
          </a:p>
          <a:p>
            <a:pPr algn="l"/>
            <a:r>
              <a:rPr lang="fi-FI" sz="2400" dirty="0"/>
              <a:t>Ennen kaikkea on tärkeää, että nuori itse on oman lähtöpäätöksensä takana.</a:t>
            </a:r>
          </a:p>
          <a:p>
            <a:pPr algn="l"/>
            <a:r>
              <a:rPr lang="fi-FI" sz="2400" dirty="0"/>
              <a:t>Leirivaihtoon pääsevät nuoret valitaan lähettävän rotaryklubin ja rotarypiirin haastattelujen perusteella.</a:t>
            </a:r>
          </a:p>
          <a:p>
            <a:pPr algn="l"/>
            <a:endParaRPr lang="fi-FI" sz="2400" b="1" dirty="0"/>
          </a:p>
          <a:p>
            <a:pPr algn="l"/>
            <a:r>
              <a:rPr lang="fi-FI" sz="2400" dirty="0"/>
              <a:t>Kuluina järjestelymaksu, matkakulut sekä vakuutus. </a:t>
            </a:r>
          </a:p>
          <a:p>
            <a:pPr algn="l"/>
            <a:r>
              <a:rPr lang="fi-FI" sz="2400" dirty="0"/>
              <a:t>Yhteensä n. 700 € Eurooppa, n. 2 000 € kaukomaat.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269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59632" y="-10254"/>
            <a:ext cx="6095156" cy="980729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KESÄLEIRIT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278" y="1315044"/>
            <a:ext cx="3494970" cy="2329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043608" y="1000191"/>
            <a:ext cx="7416824" cy="5040560"/>
          </a:xfrm>
        </p:spPr>
        <p:txBody>
          <a:bodyPr>
            <a:normAutofit/>
          </a:bodyPr>
          <a:lstStyle/>
          <a:p>
            <a:pPr algn="l"/>
            <a:r>
              <a:rPr lang="fi-FI" sz="1800" b="1" dirty="0"/>
              <a:t>Kesäleireille hakeminen:</a:t>
            </a:r>
          </a:p>
          <a:p>
            <a:pPr algn="l"/>
            <a:r>
              <a:rPr lang="fi-FI" sz="1800" b="1" dirty="0"/>
              <a:t>Hakemukset jätetään 30.9. mennessä klubeille. </a:t>
            </a:r>
          </a:p>
          <a:p>
            <a:pPr algn="l"/>
            <a:r>
              <a:rPr lang="fi-FI" sz="1800" b="1" dirty="0"/>
              <a:t>Hakuohje löytyy sivuiltamme</a:t>
            </a:r>
          </a:p>
          <a:p>
            <a:pPr algn="l"/>
            <a:r>
              <a:rPr lang="fi-FI" sz="1800" dirty="0"/>
              <a:t>Leiripaikat ja teemat selviävät talven ja </a:t>
            </a:r>
          </a:p>
          <a:p>
            <a:pPr algn="l"/>
            <a:r>
              <a:rPr lang="fi-FI" sz="1800" dirty="0"/>
              <a:t>kevään aikana.</a:t>
            </a:r>
          </a:p>
          <a:p>
            <a:pPr algn="l"/>
            <a:endParaRPr lang="fi-FI" sz="1800" dirty="0"/>
          </a:p>
          <a:p>
            <a:pPr algn="l"/>
            <a:r>
              <a:rPr lang="fi-FI" sz="1800" dirty="0"/>
              <a:t>Leirimieltymyksiä miettiessä voi käyttää </a:t>
            </a:r>
          </a:p>
          <a:p>
            <a:pPr algn="l"/>
            <a:r>
              <a:rPr lang="fi-FI" sz="1800" dirty="0"/>
              <a:t>edellisen kesän leiritarjontaa suuntaa-antavana</a:t>
            </a:r>
          </a:p>
          <a:p>
            <a:pPr algn="l"/>
            <a:r>
              <a:rPr lang="fi-FI" sz="1800" dirty="0"/>
              <a:t>listana aihepiireistä ja maista. </a:t>
            </a:r>
          </a:p>
          <a:p>
            <a:pPr algn="l"/>
            <a:r>
              <a:rPr lang="fi-FI" sz="1800" dirty="0"/>
              <a:t>Haettaessa kannattaa nimetä useampia </a:t>
            </a:r>
          </a:p>
          <a:p>
            <a:pPr algn="l"/>
            <a:r>
              <a:rPr lang="fi-FI" sz="1800" dirty="0"/>
              <a:t>maita ja teemoja, jolloin sijoittuminen helpottuu.</a:t>
            </a:r>
          </a:p>
          <a:p>
            <a:pPr algn="l"/>
            <a:r>
              <a:rPr lang="fi-FI" sz="1800" dirty="0"/>
              <a:t> </a:t>
            </a:r>
          </a:p>
          <a:p>
            <a:pPr algn="l"/>
            <a:r>
              <a:rPr lang="fi-FI" sz="1800" b="1" dirty="0"/>
              <a:t>Kun listalle ilmestyy leiri, joka erityisesti kiinnostaa, siitä kannattaa ilmoittaa heti kesäleiritoiminnan kirjeenvaihtajalle.</a:t>
            </a:r>
            <a:r>
              <a:rPr lang="fi-FI" sz="1800" dirty="0"/>
              <a:t> </a:t>
            </a:r>
          </a:p>
          <a:p>
            <a:pPr algn="l"/>
            <a:endParaRPr lang="fi-FI" sz="1800" dirty="0"/>
          </a:p>
          <a:p>
            <a:pPr algn="l"/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201088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59632" y="-10254"/>
            <a:ext cx="6095156" cy="980729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KESÄVAIHTO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96752"/>
            <a:ext cx="3682815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043608" y="1000191"/>
            <a:ext cx="7416824" cy="5040560"/>
          </a:xfrm>
        </p:spPr>
        <p:txBody>
          <a:bodyPr>
            <a:normAutofit/>
          </a:bodyPr>
          <a:lstStyle/>
          <a:p>
            <a:pPr algn="l"/>
            <a:r>
              <a:rPr lang="fi-FI" sz="1800" b="1" dirty="0"/>
              <a:t>Perheiden välinen vaihto, suositus 4 viikkoa/perhe</a:t>
            </a:r>
          </a:p>
          <a:p>
            <a:pPr algn="l"/>
            <a:r>
              <a:rPr lang="fi-FI" sz="1800" b="1" dirty="0"/>
              <a:t>Kesävaihtoon hakeminen:</a:t>
            </a:r>
          </a:p>
          <a:p>
            <a:pPr algn="l"/>
            <a:r>
              <a:rPr lang="fi-FI" sz="1800" dirty="0"/>
              <a:t>Ikä: 15...19-vuotiaille. </a:t>
            </a:r>
          </a:p>
          <a:p>
            <a:pPr algn="l"/>
            <a:r>
              <a:rPr lang="fi-FI" sz="1800" b="1" dirty="0"/>
              <a:t>Hakemukset jätetään elo-syyskuun aikana </a:t>
            </a:r>
          </a:p>
          <a:p>
            <a:pPr algn="l"/>
            <a:r>
              <a:rPr lang="fi-FI" sz="1800" b="1" dirty="0"/>
              <a:t>klubeille. </a:t>
            </a:r>
          </a:p>
          <a:p>
            <a:pPr algn="l"/>
            <a:r>
              <a:rPr lang="fi-FI" sz="1800" dirty="0"/>
              <a:t>Edellyttää joustavuutta, esiintymiskykyä </a:t>
            </a:r>
          </a:p>
          <a:p>
            <a:pPr algn="l"/>
            <a:r>
              <a:rPr lang="fi-FI" sz="1800" dirty="0"/>
              <a:t>ja itsenäisyyttä. </a:t>
            </a:r>
          </a:p>
          <a:p>
            <a:pPr algn="l"/>
            <a:r>
              <a:rPr lang="fi-FI" sz="1800" dirty="0"/>
              <a:t>Ennen kaikkea on tärkeää, että nuori itse on</a:t>
            </a:r>
          </a:p>
          <a:p>
            <a:pPr algn="l"/>
            <a:r>
              <a:rPr lang="fi-FI" sz="1800" dirty="0"/>
              <a:t>oman lähtöpäätöksensä takana.</a:t>
            </a:r>
          </a:p>
          <a:p>
            <a:pPr algn="l"/>
            <a:r>
              <a:rPr lang="fi-FI" sz="1800" dirty="0"/>
              <a:t>Klubi ehdottaa, klubi ja piiri haastattelevat ja piiri lopulta hyväksyy.</a:t>
            </a:r>
          </a:p>
          <a:p>
            <a:pPr algn="l"/>
            <a:r>
              <a:rPr lang="fi-FI" sz="1800" dirty="0"/>
              <a:t>Kohdemaat sivuillamme. Pyritään lähettämään ensisijaisesti haettuun kohdemaahan, mutta hakijan tulee olla valmis menemään kaikkiin hakemiinsa maihin </a:t>
            </a:r>
            <a:r>
              <a:rPr lang="fi-FI" sz="1800" dirty="0">
                <a:sym typeface="Wingdings" panose="05000000000000000000" pitchFamily="2" charset="2"/>
              </a:rPr>
              <a:t></a:t>
            </a:r>
          </a:p>
          <a:p>
            <a:pPr algn="l"/>
            <a:r>
              <a:rPr lang="fi-FI" sz="1800" dirty="0">
                <a:sym typeface="Wingdings" panose="05000000000000000000" pitchFamily="2" charset="2"/>
              </a:rPr>
              <a:t>Kesävaihtareille on huhti-toukokuussa valtakunnallinen koulutus.</a:t>
            </a:r>
            <a:endParaRPr lang="fi-FI" sz="1800" dirty="0"/>
          </a:p>
          <a:p>
            <a:pPr algn="l"/>
            <a:r>
              <a:rPr lang="fi-FI" sz="1800" dirty="0"/>
              <a:t>Oppilas esittäytyy lähettävälle rotaryklubille ennen ja jälkeen vaihdon.</a:t>
            </a:r>
          </a:p>
        </p:txBody>
      </p:sp>
    </p:spTree>
    <p:extLst>
      <p:ext uri="{BB962C8B-B14F-4D97-AF65-F5344CB8AC3E}">
        <p14:creationId xmlns:p14="http://schemas.microsoft.com/office/powerpoint/2010/main" val="295484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59632" y="-10254"/>
            <a:ext cx="6095156" cy="980729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KESÄVAIHTO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884" y="1057661"/>
            <a:ext cx="3543331" cy="2659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951955" y="1486881"/>
            <a:ext cx="6480720" cy="4229009"/>
          </a:xfrm>
        </p:spPr>
        <p:txBody>
          <a:bodyPr>
            <a:normAutofit/>
          </a:bodyPr>
          <a:lstStyle/>
          <a:p>
            <a:pPr algn="l"/>
            <a:r>
              <a:rPr lang="fi-FI" sz="1800" b="1" dirty="0"/>
              <a:t>Kustannukset:</a:t>
            </a:r>
          </a:p>
          <a:p>
            <a:pPr algn="l"/>
            <a:r>
              <a:rPr lang="fi-FI" sz="1800" b="1" dirty="0"/>
              <a:t>Järjestelymaksu</a:t>
            </a:r>
            <a:endParaRPr lang="fi-FI" sz="1800" dirty="0"/>
          </a:p>
          <a:p>
            <a:pPr algn="l"/>
            <a:r>
              <a:rPr lang="fi-FI" sz="1800" b="1" dirty="0"/>
              <a:t>Valtakunnallinen koulutus</a:t>
            </a:r>
          </a:p>
          <a:p>
            <a:pPr algn="l"/>
            <a:r>
              <a:rPr lang="fi-FI" sz="1800" b="1" dirty="0"/>
              <a:t>Vakuutus</a:t>
            </a:r>
          </a:p>
          <a:p>
            <a:pPr algn="l"/>
            <a:r>
              <a:rPr lang="fi-FI" sz="1800" b="1" dirty="0"/>
              <a:t>Maaohjelma (jos on)</a:t>
            </a:r>
          </a:p>
          <a:p>
            <a:pPr algn="l"/>
            <a:r>
              <a:rPr lang="fi-FI" sz="1800" b="1" dirty="0"/>
              <a:t>Lentoliput kohdemaan mukaan.</a:t>
            </a:r>
          </a:p>
          <a:p>
            <a:pPr algn="l"/>
            <a:endParaRPr lang="fi-FI" sz="1100" b="1" dirty="0"/>
          </a:p>
          <a:p>
            <a:pPr algn="l"/>
            <a:r>
              <a:rPr lang="fi-FI" sz="1800" b="1" dirty="0"/>
              <a:t>Kokonaiskustannukset 1300 – 3300 €.</a:t>
            </a:r>
          </a:p>
          <a:p>
            <a:pPr algn="l"/>
            <a:endParaRPr lang="fi-FI" sz="1800" b="1" dirty="0"/>
          </a:p>
          <a:p>
            <a:pPr algn="l"/>
            <a:br>
              <a:rPr lang="fi-FI" sz="1800" b="1" dirty="0"/>
            </a:br>
            <a:r>
              <a:rPr lang="fi-FI" sz="1800" b="1" dirty="0" err="1"/>
              <a:t>USA-Canada-Meksiko</a:t>
            </a:r>
            <a:r>
              <a:rPr lang="fi-FI" sz="1800" b="1" dirty="0"/>
              <a:t> vaihto sisältää maa-ohjelman.</a:t>
            </a:r>
          </a:p>
          <a:p>
            <a:pPr algn="l"/>
            <a:endParaRPr lang="fi-FI" sz="1800" b="1" dirty="0"/>
          </a:p>
          <a:p>
            <a:pPr algn="l"/>
            <a:endParaRPr lang="fi-FI" sz="1800" b="1" dirty="0"/>
          </a:p>
        </p:txBody>
      </p:sp>
    </p:spTree>
    <p:extLst>
      <p:ext uri="{BB962C8B-B14F-4D97-AF65-F5344CB8AC3E}">
        <p14:creationId xmlns:p14="http://schemas.microsoft.com/office/powerpoint/2010/main" val="31539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2440" y="8528"/>
            <a:ext cx="7620000" cy="715962"/>
          </a:xfrm>
        </p:spPr>
        <p:txBody>
          <a:bodyPr/>
          <a:lstStyle/>
          <a:p>
            <a:r>
              <a:rPr lang="en-US" dirty="0"/>
              <a:t>USA &amp; CANADA &amp; MEXICO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12440" y="888638"/>
            <a:ext cx="3960440" cy="3690294"/>
          </a:xfrm>
        </p:spPr>
        <p:txBody>
          <a:bodyPr>
            <a:normAutofit fontScale="85000" lnSpcReduction="10000"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MAAOHJELMA</a:t>
            </a:r>
          </a:p>
          <a:p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NEW YORK</a:t>
            </a:r>
          </a:p>
          <a:p>
            <a:endParaRPr lang="en-US" sz="2800" b="1" dirty="0"/>
          </a:p>
          <a:p>
            <a:r>
              <a:rPr lang="en-US" sz="2800" b="1" dirty="0"/>
              <a:t>3 day adventure</a:t>
            </a:r>
          </a:p>
          <a:p>
            <a:endParaRPr lang="en-US" sz="2800" b="1" dirty="0"/>
          </a:p>
          <a:p>
            <a:r>
              <a:rPr lang="sv-SE" sz="2800" dirty="0"/>
              <a:t>WELLINGTON HOTEL ***</a:t>
            </a:r>
          </a:p>
          <a:p>
            <a:r>
              <a:rPr lang="sv-SE" sz="2800" dirty="0"/>
              <a:t>www.wellingtonhotel.com</a:t>
            </a:r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</p:txBody>
      </p:sp>
      <p:pic>
        <p:nvPicPr>
          <p:cNvPr id="3076" name="Picture 4" descr="http://t0.gstatic.com/images?q=tbn:ANd9GcSGJFh2as7dCscHeo2yPeidVolWxWq7pU-EmA2_nwKev1NflZ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831" y="1196752"/>
            <a:ext cx="4348869" cy="32604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65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75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144562"/>
            <a:ext cx="7620000" cy="715962"/>
          </a:xfrm>
        </p:spPr>
        <p:txBody>
          <a:bodyPr/>
          <a:lstStyle/>
          <a:p>
            <a:r>
              <a:rPr lang="en-US" dirty="0"/>
              <a:t>NEW YORK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68152" y="860524"/>
            <a:ext cx="7613848" cy="5063125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err="1"/>
              <a:t>Opastettu</a:t>
            </a:r>
            <a:r>
              <a:rPr lang="en-US" sz="2800" dirty="0"/>
              <a:t> </a:t>
            </a:r>
            <a:r>
              <a:rPr lang="en-US" sz="2800" dirty="0" err="1"/>
              <a:t>kierros</a:t>
            </a:r>
            <a:r>
              <a:rPr lang="en-US" sz="2800" dirty="0"/>
              <a:t> </a:t>
            </a:r>
            <a:r>
              <a:rPr lang="en-US" sz="2800" dirty="0" err="1"/>
              <a:t>Manhattanilla</a:t>
            </a:r>
            <a:r>
              <a:rPr lang="en-US" sz="2800" dirty="0"/>
              <a:t>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Greenwich Village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China Town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Statue of Liberty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United Nations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Broadway &amp; Time Square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Brooklyn bridge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Central Park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/>
              <a:t>Musikaali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NBC Studio “</a:t>
            </a:r>
            <a:r>
              <a:rPr lang="en-US" sz="2800" dirty="0" err="1"/>
              <a:t>lavasteiden</a:t>
            </a:r>
            <a:r>
              <a:rPr lang="en-US" sz="2800" dirty="0"/>
              <a:t> </a:t>
            </a:r>
            <a:r>
              <a:rPr lang="en-US" sz="2800" dirty="0" err="1"/>
              <a:t>takaa</a:t>
            </a:r>
            <a:r>
              <a:rPr lang="en-US" sz="2800" dirty="0"/>
              <a:t>”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/>
              <a:t>Illallinen</a:t>
            </a:r>
            <a:r>
              <a:rPr lang="en-US" sz="2800" dirty="0"/>
              <a:t> “The View” </a:t>
            </a:r>
            <a:r>
              <a:rPr lang="en-US" sz="2800" dirty="0" err="1"/>
              <a:t>ravintolassa</a:t>
            </a:r>
            <a:endParaRPr lang="en-US" sz="2800" dirty="0"/>
          </a:p>
          <a:p>
            <a:endParaRPr lang="en-US" sz="6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KOULUTUSTA JOKA PÄIVÄ</a:t>
            </a:r>
          </a:p>
        </p:txBody>
      </p:sp>
      <p:pic>
        <p:nvPicPr>
          <p:cNvPr id="45058" name="Picture 2" descr="http://upload.wikimedia.org/wikipedia/commons/4/47/New_york_times_square-terabas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522" y="1412776"/>
            <a:ext cx="3860702" cy="2571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00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99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75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25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7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750"/>
                            </p:stCondLst>
                            <p:childTnLst>
                              <p:par>
                                <p:cTn id="124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1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250"/>
                            </p:stCondLst>
                            <p:childTnLst>
                              <p:par>
                                <p:cTn id="158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75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59632" y="-10254"/>
            <a:ext cx="6768752" cy="980729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VUOSIVAIHTO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84" y="949907"/>
            <a:ext cx="2304255" cy="2304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043608" y="1000191"/>
            <a:ext cx="8208912" cy="504056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fi-FI" sz="1800" b="1" dirty="0"/>
              <a:t>Kesto noin 11kk, ikä vaihdon alussa 15-18 vuotta.</a:t>
            </a:r>
          </a:p>
          <a:p>
            <a:pPr algn="l"/>
            <a:r>
              <a:rPr lang="fi-FI" sz="1800" b="1" dirty="0"/>
              <a:t>Yleensä lukion tai vastaavan koulun 1. vuoden </a:t>
            </a:r>
          </a:p>
          <a:p>
            <a:pPr algn="l"/>
            <a:r>
              <a:rPr lang="fi-FI" sz="1800" b="1" dirty="0"/>
              <a:t>jälkeen.</a:t>
            </a:r>
          </a:p>
          <a:p>
            <a:pPr algn="l"/>
            <a:r>
              <a:rPr lang="fi-FI" sz="1800" b="1" dirty="0"/>
              <a:t>Vuoden aikana asutaan yleensä useammassa kuin </a:t>
            </a:r>
          </a:p>
          <a:p>
            <a:pPr algn="l"/>
            <a:r>
              <a:rPr lang="fi-FI" sz="1800" b="1" dirty="0"/>
              <a:t>yhdessä perheessä. Jos perheitä vain yksi, siitä kerrotaan</a:t>
            </a:r>
          </a:p>
          <a:p>
            <a:pPr algn="l"/>
            <a:r>
              <a:rPr lang="fi-FI" sz="1800" b="1" dirty="0"/>
              <a:t>ennen vaihdon alkua.</a:t>
            </a:r>
          </a:p>
          <a:p>
            <a:pPr algn="l"/>
            <a:r>
              <a:rPr lang="fi-FI" sz="1800" b="1" dirty="0"/>
              <a:t>Hakemukset jätetään elo-syyskuun aikana </a:t>
            </a:r>
          </a:p>
          <a:p>
            <a:pPr algn="l"/>
            <a:r>
              <a:rPr lang="fi-FI" sz="1800" b="1" dirty="0"/>
              <a:t>klubeille. </a:t>
            </a:r>
          </a:p>
          <a:p>
            <a:pPr algn="l"/>
            <a:r>
              <a:rPr lang="fi-FI" sz="1800" dirty="0"/>
              <a:t>Edellyttää, että oppilaalla on joustavuutta, </a:t>
            </a:r>
          </a:p>
          <a:p>
            <a:pPr algn="l"/>
            <a:r>
              <a:rPr lang="fi-FI" sz="1800" dirty="0"/>
              <a:t>esiintymiskykyä ja itsenäisyyttä. </a:t>
            </a:r>
          </a:p>
          <a:p>
            <a:pPr algn="l"/>
            <a:r>
              <a:rPr lang="fi-FI" sz="1800" dirty="0"/>
              <a:t>TÄRKEÄÄ että hakija on itse oman </a:t>
            </a:r>
          </a:p>
          <a:p>
            <a:pPr algn="l"/>
            <a:r>
              <a:rPr lang="fi-FI" sz="1800" dirty="0"/>
              <a:t>lähtöpäätöksensä takana.</a:t>
            </a:r>
          </a:p>
          <a:p>
            <a:pPr algn="l"/>
            <a:r>
              <a:rPr lang="fi-FI" sz="1800" dirty="0"/>
              <a:t>Klubi ehdottaa oppilaan, klubi ja piiri haastattelevat ja piiri lopulta hyväksyy.</a:t>
            </a:r>
          </a:p>
          <a:p>
            <a:pPr algn="l"/>
            <a:r>
              <a:rPr lang="fi-FI" sz="1800" dirty="0"/>
              <a:t>Kohdemaat sivuillamme. Pyritään lähettämään ensisijaisesti haettuun kohdemaahan, mutta hakijan tulee olla valmis menemään kaikkiin hakemiinsa maihin </a:t>
            </a:r>
            <a:r>
              <a:rPr lang="fi-FI" sz="1800" dirty="0">
                <a:sym typeface="Wingdings" panose="05000000000000000000" pitchFamily="2" charset="2"/>
              </a:rPr>
              <a:t></a:t>
            </a:r>
          </a:p>
          <a:p>
            <a:pPr algn="l"/>
            <a:r>
              <a:rPr lang="fi-FI" sz="1800" dirty="0">
                <a:sym typeface="Wingdings" panose="05000000000000000000" pitchFamily="2" charset="2"/>
              </a:rPr>
              <a:t>Valtakunnallinen koulutus huhti-toukokuussa.</a:t>
            </a:r>
            <a:endParaRPr lang="fi-FI" sz="1800" dirty="0"/>
          </a:p>
          <a:p>
            <a:pPr algn="l"/>
            <a:r>
              <a:rPr lang="fi-FI" sz="1800" dirty="0"/>
              <a:t>Oppilas esittäytyy lähettävälle rotaryklubille ennen ja jälkeen vaihdon.</a:t>
            </a:r>
          </a:p>
        </p:txBody>
      </p:sp>
    </p:spTree>
    <p:extLst>
      <p:ext uri="{BB962C8B-B14F-4D97-AF65-F5344CB8AC3E}">
        <p14:creationId xmlns:p14="http://schemas.microsoft.com/office/powerpoint/2010/main" val="31225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S101857251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华文楷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PresenterMedia.com - Static Glassy Blue Earth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华文楷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S10401445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imated_Picture_Triptych_16x9.potx" id="{8D084962-60D2-4209-9A62-CD5FDF037D73}" vid="{82E26DD1-521E-4F9B-8114-3FBA95F63DFD}"/>
    </a:ext>
  </a:extLst>
</a:theme>
</file>

<file path=ppt/theme/theme4.xml><?xml version="1.0" encoding="utf-8"?>
<a:theme xmlns:a="http://schemas.openxmlformats.org/drawingml/2006/main" name="1_TS101857248">
  <a:themeElements>
    <a:clrScheme name="Custom 7">
      <a:dk1>
        <a:srgbClr val="595959"/>
      </a:dk1>
      <a:lt1>
        <a:srgbClr val="FFFFFF"/>
      </a:lt1>
      <a:dk2>
        <a:srgbClr val="125374"/>
      </a:dk2>
      <a:lt2>
        <a:srgbClr val="58B7E6"/>
      </a:lt2>
      <a:accent1>
        <a:srgbClr val="DEBF22"/>
      </a:accent1>
      <a:accent2>
        <a:srgbClr val="CD5B1F"/>
      </a:accent2>
      <a:accent3>
        <a:srgbClr val="0A3248"/>
      </a:accent3>
      <a:accent4>
        <a:srgbClr val="808080"/>
      </a:accent4>
      <a:accent5>
        <a:srgbClr val="1F56CD"/>
      </a:accent5>
      <a:accent6>
        <a:srgbClr val="080808"/>
      </a:accent6>
      <a:hlink>
        <a:srgbClr val="454545"/>
      </a:hlink>
      <a:folHlink>
        <a:srgbClr val="08080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8B9B534-65C6-4020-8811-FA80FCC7D3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TS101857251</Template>
  <TotalTime>2854</TotalTime>
  <Words>669</Words>
  <Application>Microsoft Office PowerPoint</Application>
  <PresentationFormat>Näytössä katseltava diaesitys (4:3)</PresentationFormat>
  <Paragraphs>172</Paragraphs>
  <Slides>15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15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Palatino Linotype</vt:lpstr>
      <vt:lpstr>Perpetua</vt:lpstr>
      <vt:lpstr>Segoe UI</vt:lpstr>
      <vt:lpstr>Wingdings</vt:lpstr>
      <vt:lpstr>TS101857251</vt:lpstr>
      <vt:lpstr>www.PresenterMedia.com - Static Glassy Blue Earth</vt:lpstr>
      <vt:lpstr>TS104014455</vt:lpstr>
      <vt:lpstr>1_TS101857248</vt:lpstr>
      <vt:lpstr>PowerPoint-esitys</vt:lpstr>
      <vt:lpstr>PowerPoint-esitys</vt:lpstr>
      <vt:lpstr>KESÄLEIRIT</vt:lpstr>
      <vt:lpstr>KESÄLEIRIT</vt:lpstr>
      <vt:lpstr>KESÄVAIHTO</vt:lpstr>
      <vt:lpstr>KESÄVAIHTO</vt:lpstr>
      <vt:lpstr>USA &amp; CANADA &amp; MEXICO</vt:lpstr>
      <vt:lpstr>NEW YORK</vt:lpstr>
      <vt:lpstr>VUOSIVAIHTO</vt:lpstr>
      <vt:lpstr>VUOSIVAIHTO</vt:lpstr>
      <vt:lpstr>ISÄNTÄPERHE</vt:lpstr>
      <vt:lpstr>ROTEX - TOIMINTA</vt:lpstr>
      <vt:lpstr>VALID CERTIFICATE</vt:lpstr>
      <vt:lpstr>www.rye.fi </vt:lpstr>
      <vt:lpstr>PowerPoint-esitys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Earth</dc:title>
  <dc:creator>Matias Granvik</dc:creator>
  <cp:lastModifiedBy>Torsti Poutanen</cp:lastModifiedBy>
  <cp:revision>77</cp:revision>
  <cp:lastPrinted>2016-10-22T15:31:51Z</cp:lastPrinted>
  <dcterms:created xsi:type="dcterms:W3CDTF">2014-03-16T13:28:35Z</dcterms:created>
  <dcterms:modified xsi:type="dcterms:W3CDTF">2023-10-12T15:05:28Z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TC018572519991</vt:lpwstr>
  </property>
</Properties>
</file>